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Oswald Medium"/>
      <p:regular r:id="rId46"/>
      <p:bold r:id="rId47"/>
    </p:embeddedFont>
    <p:embeddedFont>
      <p:font typeface="Roboto"/>
      <p:regular r:id="rId48"/>
      <p:bold r:id="rId49"/>
      <p:italic r:id="rId50"/>
      <p:boldItalic r:id="rId51"/>
    </p:embeddedFont>
    <p:embeddedFont>
      <p:font typeface="Fjalla One"/>
      <p:regular r:id="rId52"/>
    </p:embeddedFont>
    <p:embeddedFont>
      <p:font typeface="Montserrat Medium"/>
      <p:regular r:id="rId53"/>
      <p:bold r:id="rId54"/>
      <p:italic r:id="rId55"/>
      <p:boldItalic r:id="rId56"/>
    </p:embeddedFont>
    <p:embeddedFont>
      <p:font typeface="Oswald SemiBold"/>
      <p:regular r:id="rId57"/>
      <p:bold r:id="rId58"/>
    </p:embeddedFont>
    <p:embeddedFont>
      <p:font typeface="Oswal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gKLXz3CgU5DkURoKRJdGBKVVJk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3D33B2-5C64-4C83-8F54-FF09E7F2AF8B}">
  <a:tblStyle styleId="{233D33B2-5C64-4C83-8F54-FF09E7F2AF8B}"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808C2D43-2CCB-4EAE-BFB9-C1B30B581BB3}" styleName="Table_1">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 styleId="{33CEEFA5-74E1-4E1C-A29D-5A86F8E5E3B7}" styleName="Table_2">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7E8EE"/>
          </a:solidFill>
        </a:fill>
      </a:tcStyle>
    </a:wholeTbl>
    <a:band1H>
      <a:tcTxStyle/>
      <a:tcStyle>
        <a:fill>
          <a:solidFill>
            <a:srgbClr val="CBCDDB"/>
          </a:solidFill>
        </a:fill>
      </a:tcStyle>
    </a:band1H>
    <a:band2H>
      <a:tcTxStyle/>
    </a:band2H>
    <a:band1V>
      <a:tcTxStyle/>
      <a:tcStyle>
        <a:fill>
          <a:solidFill>
            <a:srgbClr val="CBCDDB"/>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7E8EE"/>
          </a:solidFill>
        </a:fill>
      </a:tcStyle>
    </a:lastRow>
    <a:seCell>
      <a:tcTxStyle/>
    </a:seCell>
    <a:swCell>
      <a:tcTxStyle/>
    </a:swCell>
    <a:firstRow>
      <a:tcTxStyle b="on" i="off">
        <a:font>
          <a:latin typeface="Arial"/>
          <a:ea typeface="Arial"/>
          <a:cs typeface="Arial"/>
        </a:font>
        <a:schemeClr val="lt1"/>
      </a:tcTxStyle>
      <a:tcStyle>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OswaldMedium-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OswaldMedium-bold.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swa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Medium-regular.fntdata"/><Relationship Id="rId52" Type="http://schemas.openxmlformats.org/officeDocument/2006/relationships/font" Target="fonts/FjallaOne-regular.fntdata"/><Relationship Id="rId11" Type="http://schemas.openxmlformats.org/officeDocument/2006/relationships/slide" Target="slides/slide6.xml"/><Relationship Id="rId55" Type="http://schemas.openxmlformats.org/officeDocument/2006/relationships/font" Target="fonts/MontserratMedium-italic.fntdata"/><Relationship Id="rId10" Type="http://schemas.openxmlformats.org/officeDocument/2006/relationships/slide" Target="slides/slide5.xml"/><Relationship Id="rId54" Type="http://schemas.openxmlformats.org/officeDocument/2006/relationships/font" Target="fonts/MontserratMedium-bold.fntdata"/><Relationship Id="rId13" Type="http://schemas.openxmlformats.org/officeDocument/2006/relationships/slide" Target="slides/slide8.xml"/><Relationship Id="rId57" Type="http://schemas.openxmlformats.org/officeDocument/2006/relationships/font" Target="fonts/OswaldSemiBold-regular.fntdata"/><Relationship Id="rId12" Type="http://schemas.openxmlformats.org/officeDocument/2006/relationships/slide" Target="slides/slide7.xml"/><Relationship Id="rId56" Type="http://schemas.openxmlformats.org/officeDocument/2006/relationships/font" Target="fonts/MontserratMedium-boldItalic.fntdata"/><Relationship Id="rId15" Type="http://schemas.openxmlformats.org/officeDocument/2006/relationships/slide" Target="slides/slide10.xml"/><Relationship Id="rId59" Type="http://schemas.openxmlformats.org/officeDocument/2006/relationships/font" Target="fonts/Oswald-regular.fntdata"/><Relationship Id="rId14" Type="http://schemas.openxmlformats.org/officeDocument/2006/relationships/slide" Target="slides/slide9.xml"/><Relationship Id="rId58" Type="http://schemas.openxmlformats.org/officeDocument/2006/relationships/font" Target="fonts/Oswald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72ebcc24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1072ebcc24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34f3ae98e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034f3ae98e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034f3ae98e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1034f3ae98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34f3ae98e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034f3ae98e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34f3ae98e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034f3ae98e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34f3ae98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034f3ae98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9"/>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lvl1pPr lvl="0" algn="l">
              <a:lnSpc>
                <a:spcPct val="80000"/>
              </a:lnSpc>
              <a:spcBef>
                <a:spcPts val="0"/>
              </a:spcBef>
              <a:spcAft>
                <a:spcPts val="0"/>
              </a:spcAft>
              <a:buSzPts val="6000"/>
              <a:buNone/>
              <a:defRPr sz="6000"/>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10" name="Google Shape;10;p39"/>
          <p:cNvSpPr txBox="1"/>
          <p:nvPr>
            <p:ph idx="1" type="subTitle"/>
          </p:nvPr>
        </p:nvSpPr>
        <p:spPr>
          <a:xfrm>
            <a:off x="997500" y="3457950"/>
            <a:ext cx="4363800" cy="4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39"/>
          <p:cNvSpPr/>
          <p:nvPr/>
        </p:nvSpPr>
        <p:spPr>
          <a:xfrm>
            <a:off x="-632" y="791"/>
            <a:ext cx="2305727" cy="1322421"/>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9"/>
          <p:cNvSpPr/>
          <p:nvPr/>
        </p:nvSpPr>
        <p:spPr>
          <a:xfrm flipH="1">
            <a:off x="235550" y="2783300"/>
            <a:ext cx="181600" cy="207475"/>
          </a:xfrm>
          <a:custGeom>
            <a:rect b="b" l="l" r="r" t="t"/>
            <a:pathLst>
              <a:path extrusionOk="0" h="8299" w="7264">
                <a:moveTo>
                  <a:pt x="1" y="0"/>
                </a:moveTo>
                <a:lnTo>
                  <a:pt x="1" y="8299"/>
                </a:lnTo>
                <a:lnTo>
                  <a:pt x="7264" y="41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7638964" y="429610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flipH="1">
            <a:off x="8351606" y="4470150"/>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flipH="1" rot="-5400000">
            <a:off x="-178850" y="440475"/>
            <a:ext cx="1542000" cy="6039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9"/>
          <p:cNvSpPr/>
          <p:nvPr/>
        </p:nvSpPr>
        <p:spPr>
          <a:xfrm flipH="1" rot="-3551601">
            <a:off x="490749" y="-203034"/>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9"/>
          <p:cNvSpPr/>
          <p:nvPr/>
        </p:nvSpPr>
        <p:spPr>
          <a:xfrm rot="-5400000">
            <a:off x="-547325" y="1888000"/>
            <a:ext cx="1090800" cy="8481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flipH="1" rot="-3551601">
            <a:off x="6636974" y="4607028"/>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48"/>
          <p:cNvSpPr/>
          <p:nvPr/>
        </p:nvSpPr>
        <p:spPr>
          <a:xfrm>
            <a:off x="-123823" y="832855"/>
            <a:ext cx="2236366" cy="1277555"/>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8"/>
          <p:cNvSpPr/>
          <p:nvPr/>
        </p:nvSpPr>
        <p:spPr>
          <a:xfrm rot="10800000">
            <a:off x="251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8"/>
          <p:cNvSpPr/>
          <p:nvPr/>
        </p:nvSpPr>
        <p:spPr>
          <a:xfrm flipH="1" rot="10800000">
            <a:off x="2804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8"/>
          <p:cNvSpPr txBox="1"/>
          <p:nvPr>
            <p:ph hasCustomPrompt="1" type="title"/>
          </p:nvPr>
        </p:nvSpPr>
        <p:spPr>
          <a:xfrm>
            <a:off x="724800" y="1735250"/>
            <a:ext cx="7694400" cy="133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8000"/>
              <a:buNone/>
              <a:defRPr sz="8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48"/>
          <p:cNvSpPr txBox="1"/>
          <p:nvPr>
            <p:ph idx="1" type="body"/>
          </p:nvPr>
        </p:nvSpPr>
        <p:spPr>
          <a:xfrm>
            <a:off x="724800" y="3006725"/>
            <a:ext cx="7694400" cy="427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30200" lvl="1" marL="914400" algn="ctr">
              <a:lnSpc>
                <a:spcPct val="115000"/>
              </a:lnSpc>
              <a:spcBef>
                <a:spcPts val="1600"/>
              </a:spcBef>
              <a:spcAft>
                <a:spcPts val="0"/>
              </a:spcAft>
              <a:buSzPts val="1600"/>
              <a:buChar char="○"/>
              <a:defRPr sz="1600"/>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2" name="Google Shape;132;p48"/>
          <p:cNvSpPr/>
          <p:nvPr/>
        </p:nvSpPr>
        <p:spPr>
          <a:xfrm flipH="1" rot="5400000">
            <a:off x="-863866" y="263287"/>
            <a:ext cx="1720500" cy="15000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8"/>
          <p:cNvSpPr/>
          <p:nvPr/>
        </p:nvSpPr>
        <p:spPr>
          <a:xfrm flipH="1" rot="5400000">
            <a:off x="-92146" y="1351436"/>
            <a:ext cx="1210200" cy="6147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8"/>
          <p:cNvSpPr/>
          <p:nvPr/>
        </p:nvSpPr>
        <p:spPr>
          <a:xfrm flipH="1" rot="-3551598">
            <a:off x="565888" y="1028568"/>
            <a:ext cx="1088496" cy="61518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8"/>
          <p:cNvSpPr/>
          <p:nvPr/>
        </p:nvSpPr>
        <p:spPr>
          <a:xfrm flipH="1" rot="-3551488">
            <a:off x="-1362683" y="1087836"/>
            <a:ext cx="1856165" cy="104902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8"/>
          <p:cNvSpPr/>
          <p:nvPr/>
        </p:nvSpPr>
        <p:spPr>
          <a:xfrm flipH="1" rot="10800000">
            <a:off x="8334004" y="2888852"/>
            <a:ext cx="1354800" cy="12042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8"/>
          <p:cNvSpPr/>
          <p:nvPr/>
        </p:nvSpPr>
        <p:spPr>
          <a:xfrm flipH="1" rot="10800000">
            <a:off x="6673486" y="4348844"/>
            <a:ext cx="1037100" cy="794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8"/>
          <p:cNvSpPr/>
          <p:nvPr/>
        </p:nvSpPr>
        <p:spPr>
          <a:xfrm flipH="1" rot="5400000">
            <a:off x="8556555" y="1370901"/>
            <a:ext cx="1204444" cy="688055"/>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8"/>
          <p:cNvSpPr/>
          <p:nvPr/>
        </p:nvSpPr>
        <p:spPr>
          <a:xfrm flipH="1" rot="5400000">
            <a:off x="8441252" y="1987752"/>
            <a:ext cx="348328" cy="398649"/>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8"/>
          <p:cNvSpPr/>
          <p:nvPr/>
        </p:nvSpPr>
        <p:spPr>
          <a:xfrm flipH="1" rot="5400000">
            <a:off x="7486068" y="3963602"/>
            <a:ext cx="209780" cy="239241"/>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8"/>
          <p:cNvSpPr/>
          <p:nvPr/>
        </p:nvSpPr>
        <p:spPr>
          <a:xfrm flipH="1" rot="5400000">
            <a:off x="7934142" y="3539214"/>
            <a:ext cx="348946" cy="2893860"/>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8"/>
          <p:cNvSpPr/>
          <p:nvPr/>
        </p:nvSpPr>
        <p:spPr>
          <a:xfrm flipH="1" rot="10800000">
            <a:off x="8441896" y="2485096"/>
            <a:ext cx="967800" cy="486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8"/>
          <p:cNvSpPr/>
          <p:nvPr/>
        </p:nvSpPr>
        <p:spPr>
          <a:xfrm flipH="1" rot="5400000">
            <a:off x="8427887" y="1777384"/>
            <a:ext cx="1180396" cy="667275"/>
          </a:xfrm>
          <a:custGeom>
            <a:rect b="b" l="l" r="r" t="t"/>
            <a:pathLst>
              <a:path extrusionOk="0" h="9181" w="16241">
                <a:moveTo>
                  <a:pt x="14562" y="0"/>
                </a:moveTo>
                <a:lnTo>
                  <a:pt x="1" y="8228"/>
                </a:lnTo>
                <a:lnTo>
                  <a:pt x="1691" y="9180"/>
                </a:lnTo>
                <a:lnTo>
                  <a:pt x="16241" y="977"/>
                </a:lnTo>
                <a:lnTo>
                  <a:pt x="1456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8"/>
          <p:cNvSpPr/>
          <p:nvPr/>
        </p:nvSpPr>
        <p:spPr>
          <a:xfrm flipH="1" rot="10800000">
            <a:off x="7638209" y="3978332"/>
            <a:ext cx="2145000" cy="69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8"/>
          <p:cNvSpPr/>
          <p:nvPr/>
        </p:nvSpPr>
        <p:spPr>
          <a:xfrm flipH="1" rot="10800000">
            <a:off x="8517945" y="4494471"/>
            <a:ext cx="1311900" cy="652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8"/>
          <p:cNvSpPr/>
          <p:nvPr/>
        </p:nvSpPr>
        <p:spPr>
          <a:xfrm flipH="1" rot="10800000">
            <a:off x="7793471" y="3201175"/>
            <a:ext cx="782700" cy="6966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47" name="Shape 147"/>
        <p:cNvGrpSpPr/>
        <p:nvPr/>
      </p:nvGrpSpPr>
      <p:grpSpPr>
        <a:xfrm>
          <a:off x="0" y="0"/>
          <a:ext cx="0" cy="0"/>
          <a:chOff x="0" y="0"/>
          <a:chExt cx="0" cy="0"/>
        </a:xfrm>
      </p:grpSpPr>
      <p:sp>
        <p:nvSpPr>
          <p:cNvPr id="148" name="Google Shape;148;p49"/>
          <p:cNvSpPr/>
          <p:nvPr/>
        </p:nvSpPr>
        <p:spPr>
          <a:xfrm rot="-5400000">
            <a:off x="247309"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9"/>
          <p:cNvSpPr/>
          <p:nvPr/>
        </p:nvSpPr>
        <p:spPr>
          <a:xfrm>
            <a:off x="1568433"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9"/>
          <p:cNvSpPr/>
          <p:nvPr/>
        </p:nvSpPr>
        <p:spPr>
          <a:xfrm>
            <a:off x="1421405"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9"/>
          <p:cNvSpPr/>
          <p:nvPr/>
        </p:nvSpPr>
        <p:spPr>
          <a:xfrm>
            <a:off x="1753101"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9"/>
          <p:cNvSpPr/>
          <p:nvPr/>
        </p:nvSpPr>
        <p:spPr>
          <a:xfrm>
            <a:off x="-14915"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9"/>
          <p:cNvSpPr/>
          <p:nvPr/>
        </p:nvSpPr>
        <p:spPr>
          <a:xfrm rot="-5400000">
            <a:off x="929484"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9"/>
          <p:cNvSpPr/>
          <p:nvPr/>
        </p:nvSpPr>
        <p:spPr>
          <a:xfrm>
            <a:off x="1294331"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9"/>
          <p:cNvSpPr/>
          <p:nvPr/>
        </p:nvSpPr>
        <p:spPr>
          <a:xfrm rot="-5400000">
            <a:off x="-255455"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txBox="1"/>
          <p:nvPr>
            <p:ph idx="1" type="subTitle"/>
          </p:nvPr>
        </p:nvSpPr>
        <p:spPr>
          <a:xfrm>
            <a:off x="718125" y="2523375"/>
            <a:ext cx="2888400" cy="15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7" name="Google Shape;157;p49"/>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9"/>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9"/>
          <p:cNvSpPr txBox="1"/>
          <p:nvPr>
            <p:ph type="title"/>
          </p:nvPr>
        </p:nvSpPr>
        <p:spPr>
          <a:xfrm>
            <a:off x="724800" y="951314"/>
            <a:ext cx="2995800" cy="9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0" name="Shape 160"/>
        <p:cNvGrpSpPr/>
        <p:nvPr/>
      </p:nvGrpSpPr>
      <p:grpSpPr>
        <a:xfrm>
          <a:off x="0" y="0"/>
          <a:ext cx="0" cy="0"/>
          <a:chOff x="0" y="0"/>
          <a:chExt cx="0" cy="0"/>
        </a:xfrm>
      </p:grpSpPr>
      <p:sp>
        <p:nvSpPr>
          <p:cNvPr id="161" name="Google Shape;161;p50"/>
          <p:cNvSpPr txBox="1"/>
          <p:nvPr>
            <p:ph type="ctrTitle"/>
          </p:nvPr>
        </p:nvSpPr>
        <p:spPr>
          <a:xfrm flipH="1">
            <a:off x="784575"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62" name="Google Shape;162;p50"/>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63" name="Google Shape;163;p50"/>
          <p:cNvSpPr txBox="1"/>
          <p:nvPr>
            <p:ph idx="2" type="ctrTitle"/>
          </p:nvPr>
        </p:nvSpPr>
        <p:spPr>
          <a:xfrm flipH="1">
            <a:off x="3474296"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4" name="Google Shape;164;p50"/>
          <p:cNvSpPr txBox="1"/>
          <p:nvPr>
            <p:ph idx="3" type="subTitle"/>
          </p:nvPr>
        </p:nvSpPr>
        <p:spPr>
          <a:xfrm flipH="1">
            <a:off x="3474283"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65" name="Google Shape;165;p50"/>
          <p:cNvSpPr txBox="1"/>
          <p:nvPr>
            <p:ph idx="4" type="ctrTitle"/>
          </p:nvPr>
        </p:nvSpPr>
        <p:spPr>
          <a:xfrm flipH="1">
            <a:off x="6164000"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66" name="Google Shape;166;p50"/>
          <p:cNvSpPr txBox="1"/>
          <p:nvPr>
            <p:ph idx="5" type="subTitle"/>
          </p:nvPr>
        </p:nvSpPr>
        <p:spPr>
          <a:xfrm flipH="1">
            <a:off x="6163975"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67" name="Google Shape;167;p50"/>
          <p:cNvSpPr txBox="1"/>
          <p:nvPr>
            <p:ph idx="6"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8" name="Google Shape;168;p50"/>
          <p:cNvSpPr/>
          <p:nvPr/>
        </p:nvSpPr>
        <p:spPr>
          <a:xfrm>
            <a:off x="-9525" y="-7450"/>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0"/>
          <p:cNvSpPr/>
          <p:nvPr/>
        </p:nvSpPr>
        <p:spPr>
          <a:xfrm>
            <a:off x="1175000" y="-925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0"/>
          <p:cNvSpPr/>
          <p:nvPr/>
        </p:nvSpPr>
        <p:spPr>
          <a:xfrm flipH="1">
            <a:off x="1371620" y="232738"/>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0"/>
          <p:cNvSpPr/>
          <p:nvPr/>
        </p:nvSpPr>
        <p:spPr>
          <a:xfrm rot="-5400000">
            <a:off x="143788" y="-2159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0"/>
          <p:cNvSpPr/>
          <p:nvPr/>
        </p:nvSpPr>
        <p:spPr>
          <a:xfrm flipH="1" rot="-3573830">
            <a:off x="846669" y="122738"/>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73" name="Shape 173"/>
        <p:cNvGrpSpPr/>
        <p:nvPr/>
      </p:nvGrpSpPr>
      <p:grpSpPr>
        <a:xfrm>
          <a:off x="0" y="0"/>
          <a:ext cx="0" cy="0"/>
          <a:chOff x="0" y="0"/>
          <a:chExt cx="0" cy="0"/>
        </a:xfrm>
      </p:grpSpPr>
      <p:sp>
        <p:nvSpPr>
          <p:cNvPr id="174" name="Google Shape;174;p5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5" name="Google Shape;175;p51"/>
          <p:cNvSpPr/>
          <p:nvPr/>
        </p:nvSpPr>
        <p:spPr>
          <a:xfrm flipH="1" rot="-5400000">
            <a:off x="-339218" y="326447"/>
            <a:ext cx="1557101" cy="8930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1"/>
          <p:cNvSpPr/>
          <p:nvPr/>
        </p:nvSpPr>
        <p:spPr>
          <a:xfrm flipH="1" rot="-5400000">
            <a:off x="-444227" y="1752937"/>
            <a:ext cx="1534563" cy="86514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1"/>
          <p:cNvSpPr/>
          <p:nvPr/>
        </p:nvSpPr>
        <p:spPr>
          <a:xfrm rot="-5400000">
            <a:off x="301250" y="1634824"/>
            <a:ext cx="276158" cy="315642"/>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1"/>
          <p:cNvSpPr/>
          <p:nvPr/>
        </p:nvSpPr>
        <p:spPr>
          <a:xfrm flipH="1">
            <a:off x="-325855" y="246680"/>
            <a:ext cx="1188600" cy="10524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1"/>
          <p:cNvSpPr/>
          <p:nvPr/>
        </p:nvSpPr>
        <p:spPr>
          <a:xfrm rot="-1826085">
            <a:off x="17866" y="1154997"/>
            <a:ext cx="610424" cy="347559"/>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
    <p:spTree>
      <p:nvGrpSpPr>
        <p:cNvPr id="180" name="Shape 180"/>
        <p:cNvGrpSpPr/>
        <p:nvPr/>
      </p:nvGrpSpPr>
      <p:grpSpPr>
        <a:xfrm>
          <a:off x="0" y="0"/>
          <a:ext cx="0" cy="0"/>
          <a:chOff x="0" y="0"/>
          <a:chExt cx="0" cy="0"/>
        </a:xfrm>
      </p:grpSpPr>
      <p:sp>
        <p:nvSpPr>
          <p:cNvPr id="181" name="Google Shape;181;p52"/>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2" name="Google Shape;182;p52"/>
          <p:cNvSpPr/>
          <p:nvPr/>
        </p:nvSpPr>
        <p:spPr>
          <a:xfrm rot="10800000">
            <a:off x="-362980" y="3653935"/>
            <a:ext cx="904200" cy="8037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2"/>
          <p:cNvSpPr/>
          <p:nvPr/>
        </p:nvSpPr>
        <p:spPr>
          <a:xfrm rot="10800000">
            <a:off x="957403" y="4628164"/>
            <a:ext cx="692100" cy="530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2"/>
          <p:cNvSpPr/>
          <p:nvPr/>
        </p:nvSpPr>
        <p:spPr>
          <a:xfrm rot="-5400000">
            <a:off x="376663" y="3589200"/>
            <a:ext cx="232478" cy="26606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2"/>
          <p:cNvSpPr/>
          <p:nvPr/>
        </p:nvSpPr>
        <p:spPr>
          <a:xfrm rot="-5400000">
            <a:off x="1190718" y="4260285"/>
            <a:ext cx="140009" cy="159672"/>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2"/>
          <p:cNvSpPr/>
          <p:nvPr/>
        </p:nvSpPr>
        <p:spPr>
          <a:xfrm rot="-5400000">
            <a:off x="219500" y="3393571"/>
            <a:ext cx="125709" cy="143688"/>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2"/>
          <p:cNvSpPr/>
          <p:nvPr/>
        </p:nvSpPr>
        <p:spPr>
          <a:xfrm rot="-5400000">
            <a:off x="575176" y="4088017"/>
            <a:ext cx="232891" cy="1931394"/>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2"/>
          <p:cNvSpPr/>
          <p:nvPr/>
        </p:nvSpPr>
        <p:spPr>
          <a:xfrm rot="-5400000">
            <a:off x="734166" y="4453698"/>
            <a:ext cx="1123100" cy="63480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2"/>
          <p:cNvSpPr/>
          <p:nvPr/>
        </p:nvSpPr>
        <p:spPr>
          <a:xfrm rot="-5400000">
            <a:off x="-309258" y="3340718"/>
            <a:ext cx="787810" cy="445370"/>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2"/>
          <p:cNvSpPr/>
          <p:nvPr/>
        </p:nvSpPr>
        <p:spPr>
          <a:xfrm rot="10800000">
            <a:off x="-425984" y="4381095"/>
            <a:ext cx="1431600" cy="461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2"/>
          <p:cNvSpPr/>
          <p:nvPr/>
        </p:nvSpPr>
        <p:spPr>
          <a:xfrm rot="10800000">
            <a:off x="-457248" y="4725651"/>
            <a:ext cx="875700" cy="4356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2"/>
          <p:cNvSpPr/>
          <p:nvPr/>
        </p:nvSpPr>
        <p:spPr>
          <a:xfrm rot="10800000">
            <a:off x="430548" y="3817800"/>
            <a:ext cx="522300" cy="4650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2"/>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2"/>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5" name="Shape 195"/>
        <p:cNvGrpSpPr/>
        <p:nvPr/>
      </p:nvGrpSpPr>
      <p:grpSpPr>
        <a:xfrm>
          <a:off x="0" y="0"/>
          <a:ext cx="0" cy="0"/>
          <a:chOff x="0" y="0"/>
          <a:chExt cx="0" cy="0"/>
        </a:xfrm>
      </p:grpSpPr>
      <p:sp>
        <p:nvSpPr>
          <p:cNvPr id="196" name="Google Shape;196;p53"/>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3"/>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3"/>
          <p:cNvSpPr txBox="1"/>
          <p:nvPr>
            <p:ph type="title"/>
          </p:nvPr>
        </p:nvSpPr>
        <p:spPr>
          <a:xfrm>
            <a:off x="1724425" y="765050"/>
            <a:ext cx="4937700" cy="8448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800"/>
              <a:buNone/>
              <a:defRPr sz="5500">
                <a:solidFill>
                  <a:schemeClr val="lt2"/>
                </a:solidFill>
              </a:defRPr>
            </a:lvl1pPr>
            <a:lvl2pPr lvl="1" algn="l">
              <a:lnSpc>
                <a:spcPct val="100000"/>
              </a:lnSpc>
              <a:spcBef>
                <a:spcPts val="0"/>
              </a:spcBef>
              <a:spcAft>
                <a:spcPts val="0"/>
              </a:spcAft>
              <a:buSzPts val="2800"/>
              <a:buNone/>
              <a:defRPr sz="5500"/>
            </a:lvl2pPr>
            <a:lvl3pPr lvl="2" algn="l">
              <a:lnSpc>
                <a:spcPct val="100000"/>
              </a:lnSpc>
              <a:spcBef>
                <a:spcPts val="0"/>
              </a:spcBef>
              <a:spcAft>
                <a:spcPts val="0"/>
              </a:spcAft>
              <a:buSzPts val="2800"/>
              <a:buNone/>
              <a:defRPr sz="5500"/>
            </a:lvl3pPr>
            <a:lvl4pPr lvl="3" algn="l">
              <a:lnSpc>
                <a:spcPct val="100000"/>
              </a:lnSpc>
              <a:spcBef>
                <a:spcPts val="0"/>
              </a:spcBef>
              <a:spcAft>
                <a:spcPts val="0"/>
              </a:spcAft>
              <a:buSzPts val="2800"/>
              <a:buNone/>
              <a:defRPr sz="5500"/>
            </a:lvl4pPr>
            <a:lvl5pPr lvl="4" algn="l">
              <a:lnSpc>
                <a:spcPct val="100000"/>
              </a:lnSpc>
              <a:spcBef>
                <a:spcPts val="0"/>
              </a:spcBef>
              <a:spcAft>
                <a:spcPts val="0"/>
              </a:spcAft>
              <a:buSzPts val="2800"/>
              <a:buNone/>
              <a:defRPr sz="5500"/>
            </a:lvl5pPr>
            <a:lvl6pPr lvl="5" algn="l">
              <a:lnSpc>
                <a:spcPct val="100000"/>
              </a:lnSpc>
              <a:spcBef>
                <a:spcPts val="0"/>
              </a:spcBef>
              <a:spcAft>
                <a:spcPts val="0"/>
              </a:spcAft>
              <a:buSzPts val="2800"/>
              <a:buNone/>
              <a:defRPr sz="5500"/>
            </a:lvl6pPr>
            <a:lvl7pPr lvl="6" algn="l">
              <a:lnSpc>
                <a:spcPct val="100000"/>
              </a:lnSpc>
              <a:spcBef>
                <a:spcPts val="0"/>
              </a:spcBef>
              <a:spcAft>
                <a:spcPts val="0"/>
              </a:spcAft>
              <a:buSzPts val="2800"/>
              <a:buNone/>
              <a:defRPr sz="5500"/>
            </a:lvl7pPr>
            <a:lvl8pPr lvl="7" algn="l">
              <a:lnSpc>
                <a:spcPct val="100000"/>
              </a:lnSpc>
              <a:spcBef>
                <a:spcPts val="0"/>
              </a:spcBef>
              <a:spcAft>
                <a:spcPts val="0"/>
              </a:spcAft>
              <a:buSzPts val="2800"/>
              <a:buNone/>
              <a:defRPr sz="5500"/>
            </a:lvl8pPr>
            <a:lvl9pPr lvl="8" algn="l">
              <a:lnSpc>
                <a:spcPct val="100000"/>
              </a:lnSpc>
              <a:spcBef>
                <a:spcPts val="0"/>
              </a:spcBef>
              <a:spcAft>
                <a:spcPts val="0"/>
              </a:spcAft>
              <a:buSzPts val="2800"/>
              <a:buNone/>
              <a:defRPr sz="5500"/>
            </a:lvl9pPr>
          </a:lstStyle>
          <a:p/>
        </p:txBody>
      </p:sp>
      <p:sp>
        <p:nvSpPr>
          <p:cNvPr id="199" name="Google Shape;199;p53"/>
          <p:cNvSpPr txBox="1"/>
          <p:nvPr>
            <p:ph idx="1" type="subTitle"/>
          </p:nvPr>
        </p:nvSpPr>
        <p:spPr>
          <a:xfrm>
            <a:off x="1724425" y="1709928"/>
            <a:ext cx="3099900" cy="14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00" name="Google Shape;200;p53"/>
          <p:cNvSpPr txBox="1"/>
          <p:nvPr/>
        </p:nvSpPr>
        <p:spPr>
          <a:xfrm>
            <a:off x="1724425" y="3588000"/>
            <a:ext cx="4161600" cy="7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2"/>
                </a:solidFill>
                <a:latin typeface="Roboto"/>
                <a:ea typeface="Roboto"/>
                <a:cs typeface="Roboto"/>
                <a:sym typeface="Roboto"/>
              </a:rPr>
              <a:t>CREDITS:</a:t>
            </a:r>
            <a:r>
              <a:rPr b="0"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This presentation template was created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2">
                  <a:extLst>
                    <a:ext uri="{A12FA001-AC4F-418D-AE19-62706E023703}">
                      <ahyp:hlinkClr val="tx"/>
                    </a:ext>
                  </a:extLst>
                </a:hlinkClick>
              </a:rPr>
              <a:t>Slidesgo</a:t>
            </a:r>
            <a:r>
              <a:rPr b="0" i="0" lang="en-US" sz="1100" u="none" cap="none" strike="noStrike">
                <a:solidFill>
                  <a:schemeClr val="dk1"/>
                </a:solidFill>
                <a:latin typeface="Roboto"/>
                <a:ea typeface="Roboto"/>
                <a:cs typeface="Roboto"/>
                <a:sym typeface="Roboto"/>
              </a:rPr>
              <a:t>, including icons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3">
                  <a:extLst>
                    <a:ext uri="{A12FA001-AC4F-418D-AE19-62706E023703}">
                      <ahyp:hlinkClr val="tx"/>
                    </a:ext>
                  </a:extLst>
                </a:hlinkClick>
              </a:rPr>
              <a:t>Flaticon</a:t>
            </a:r>
            <a:r>
              <a:rPr b="0" i="0" lang="en-US" sz="1100" u="none" cap="none" strike="noStrike">
                <a:solidFill>
                  <a:schemeClr val="dk1"/>
                </a:solidFill>
                <a:latin typeface="Roboto"/>
                <a:ea typeface="Roboto"/>
                <a:cs typeface="Roboto"/>
                <a:sym typeface="Roboto"/>
              </a:rPr>
              <a:t>, infographics &amp; images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4">
                  <a:extLst>
                    <a:ext uri="{A12FA001-AC4F-418D-AE19-62706E023703}">
                      <ahyp:hlinkClr val="tx"/>
                    </a:ext>
                  </a:extLst>
                </a:hlinkClick>
              </a:rPr>
              <a:t>Freepik</a:t>
            </a:r>
            <a:r>
              <a:rPr b="1"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and illustrations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5">
                  <a:extLst>
                    <a:ext uri="{A12FA001-AC4F-418D-AE19-62706E023703}">
                      <ahyp:hlinkClr val="tx"/>
                    </a:ext>
                  </a:extLst>
                </a:hlinkClick>
              </a:rPr>
              <a:t>Stories</a:t>
            </a:r>
            <a:endParaRPr b="1" i="0" sz="1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a:ea typeface="Roboto"/>
              <a:cs typeface="Roboto"/>
              <a:sym typeface="Roboto"/>
            </a:endParaRPr>
          </a:p>
        </p:txBody>
      </p:sp>
      <p:sp>
        <p:nvSpPr>
          <p:cNvPr id="201" name="Google Shape;201;p53"/>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3"/>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3"/>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3"/>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3"/>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3"/>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3"/>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3"/>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3"/>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3"/>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3"/>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2" name="Shape 21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13" name="Shape 213"/>
        <p:cNvGrpSpPr/>
        <p:nvPr/>
      </p:nvGrpSpPr>
      <p:grpSpPr>
        <a:xfrm>
          <a:off x="0" y="0"/>
          <a:ext cx="0" cy="0"/>
          <a:chOff x="0" y="0"/>
          <a:chExt cx="0" cy="0"/>
        </a:xfrm>
      </p:grpSpPr>
      <p:grpSp>
        <p:nvGrpSpPr>
          <p:cNvPr id="214" name="Google Shape;214;p55"/>
          <p:cNvGrpSpPr/>
          <p:nvPr/>
        </p:nvGrpSpPr>
        <p:grpSpPr>
          <a:xfrm>
            <a:off x="-487790" y="2270002"/>
            <a:ext cx="2261044" cy="3062648"/>
            <a:chOff x="2505100" y="1079377"/>
            <a:chExt cx="2261044" cy="3062648"/>
          </a:xfrm>
        </p:grpSpPr>
        <p:sp>
          <p:nvSpPr>
            <p:cNvPr id="215" name="Google Shape;215;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55"/>
          <p:cNvGrpSpPr/>
          <p:nvPr/>
        </p:nvGrpSpPr>
        <p:grpSpPr>
          <a:xfrm rot="10800000">
            <a:off x="7372374" y="-187448"/>
            <a:ext cx="2261044" cy="3062648"/>
            <a:chOff x="2505100" y="1079377"/>
            <a:chExt cx="2261044" cy="3062648"/>
          </a:xfrm>
        </p:grpSpPr>
        <p:sp>
          <p:nvSpPr>
            <p:cNvPr id="229" name="Google Shape;229;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40"/>
          <p:cNvSpPr txBox="1"/>
          <p:nvPr>
            <p:ph type="title"/>
          </p:nvPr>
        </p:nvSpPr>
        <p:spPr>
          <a:xfrm>
            <a:off x="718125" y="1545000"/>
            <a:ext cx="35031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4900"/>
              <a:buNone/>
              <a:defRPr sz="4100">
                <a:solidFill>
                  <a:schemeClr val="lt2"/>
                </a:solidFill>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21" name="Google Shape;21;p40"/>
          <p:cNvSpPr txBox="1"/>
          <p:nvPr>
            <p:ph idx="1" type="subTitle"/>
          </p:nvPr>
        </p:nvSpPr>
        <p:spPr>
          <a:xfrm>
            <a:off x="1199700" y="2245950"/>
            <a:ext cx="30216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300"/>
              <a:buNone/>
              <a:defRPr sz="16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2" name="Google Shape;22;p4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rot="5400000">
            <a:off x="7509411" y="526168"/>
            <a:ext cx="1846200" cy="723000"/>
          </a:xfrm>
          <a:prstGeom prst="homePlate">
            <a:avLst>
              <a:gd fmla="val 2760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flipH="1" rot="10800000">
            <a:off x="5" y="3941876"/>
            <a:ext cx="2095220" cy="1201613"/>
          </a:xfrm>
          <a:custGeom>
            <a:rect b="b" l="l" r="r" t="t"/>
            <a:pathLst>
              <a:path extrusionOk="0" h="29719" w="51817">
                <a:moveTo>
                  <a:pt x="1" y="1"/>
                </a:moveTo>
                <a:lnTo>
                  <a:pt x="1" y="29719"/>
                </a:lnTo>
                <a:lnTo>
                  <a:pt x="51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flipH="1">
            <a:off x="394274" y="4114800"/>
            <a:ext cx="527530" cy="60269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41"/>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29" name="Google Shape;29;p41"/>
          <p:cNvSpPr txBox="1"/>
          <p:nvPr>
            <p:ph idx="1" type="subTitle"/>
          </p:nvPr>
        </p:nvSpPr>
        <p:spPr>
          <a:xfrm flipH="1">
            <a:off x="187612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0" name="Google Shape;30;p41"/>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1" name="Google Shape;31;p41"/>
          <p:cNvSpPr txBox="1"/>
          <p:nvPr>
            <p:ph idx="3" type="subTitle"/>
          </p:nvPr>
        </p:nvSpPr>
        <p:spPr>
          <a:xfrm flipH="1">
            <a:off x="516607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2" name="Google Shape;32;p41"/>
          <p:cNvSpPr txBox="1"/>
          <p:nvPr>
            <p:ph idx="4"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3" name="Google Shape;33;p41"/>
          <p:cNvSpPr/>
          <p:nvPr/>
        </p:nvSpPr>
        <p:spPr>
          <a:xfrm rot="-5400000">
            <a:off x="8478122" y="3677176"/>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1"/>
          <p:cNvSpPr/>
          <p:nvPr/>
        </p:nvSpPr>
        <p:spPr>
          <a:xfrm>
            <a:off x="8715300" y="4697084"/>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1"/>
          <p:cNvSpPr/>
          <p:nvPr/>
        </p:nvSpPr>
        <p:spPr>
          <a:xfrm rot="-5400000">
            <a:off x="8120578" y="3657352"/>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1"/>
          <p:cNvSpPr/>
          <p:nvPr/>
        </p:nvSpPr>
        <p:spPr>
          <a:xfrm flipH="1" rot="-3539287">
            <a:off x="8059528" y="3067133"/>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1"/>
          <p:cNvSpPr/>
          <p:nvPr/>
        </p:nvSpPr>
        <p:spPr>
          <a:xfrm flipH="1" rot="-5400000">
            <a:off x="-457954" y="450059"/>
            <a:ext cx="2119574" cy="12156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1"/>
          <p:cNvSpPr/>
          <p:nvPr/>
        </p:nvSpPr>
        <p:spPr>
          <a:xfrm flipH="1" rot="-5400000">
            <a:off x="-600899" y="2391869"/>
            <a:ext cx="2088896" cy="1177655"/>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rot="-5400000">
            <a:off x="413880" y="2231091"/>
            <a:ext cx="375921" cy="429673"/>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p:nvPr/>
        </p:nvSpPr>
        <p:spPr>
          <a:xfrm flipH="1">
            <a:off x="-439681" y="341482"/>
            <a:ext cx="1617900" cy="14328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1"/>
          <p:cNvSpPr/>
          <p:nvPr/>
        </p:nvSpPr>
        <p:spPr>
          <a:xfrm rot="-1826091">
            <a:off x="28126" y="1577939"/>
            <a:ext cx="830893" cy="473113"/>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42"/>
          <p:cNvSpPr txBox="1"/>
          <p:nvPr>
            <p:ph type="title"/>
          </p:nvPr>
        </p:nvSpPr>
        <p:spPr>
          <a:xfrm>
            <a:off x="1388100" y="1519725"/>
            <a:ext cx="6367800" cy="1355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lt2"/>
              </a:buClr>
              <a:buSzPts val="4800"/>
              <a:buNone/>
              <a:defRPr sz="9600">
                <a:solidFill>
                  <a:schemeClr val="lt2"/>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42"/>
          <p:cNvSpPr txBox="1"/>
          <p:nvPr>
            <p:ph idx="1" type="subTitle"/>
          </p:nvPr>
        </p:nvSpPr>
        <p:spPr>
          <a:xfrm>
            <a:off x="2369700" y="2916825"/>
            <a:ext cx="4404600" cy="96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a:latin typeface="Montserrat Medium"/>
                <a:ea typeface="Montserrat Medium"/>
                <a:cs typeface="Montserrat Medium"/>
                <a:sym typeface="Montserrat Medium"/>
              </a:defRPr>
            </a:lvl2pPr>
            <a:lvl3pPr lvl="2" algn="l">
              <a:lnSpc>
                <a:spcPct val="100000"/>
              </a:lnSpc>
              <a:spcBef>
                <a:spcPts val="1600"/>
              </a:spcBef>
              <a:spcAft>
                <a:spcPts val="0"/>
              </a:spcAft>
              <a:buSzPts val="1400"/>
              <a:buNone/>
              <a:defRPr>
                <a:latin typeface="Montserrat Medium"/>
                <a:ea typeface="Montserrat Medium"/>
                <a:cs typeface="Montserrat Medium"/>
                <a:sym typeface="Montserrat Medium"/>
              </a:defRPr>
            </a:lvl3pPr>
            <a:lvl4pPr lvl="3" algn="l">
              <a:lnSpc>
                <a:spcPct val="100000"/>
              </a:lnSpc>
              <a:spcBef>
                <a:spcPts val="1600"/>
              </a:spcBef>
              <a:spcAft>
                <a:spcPts val="0"/>
              </a:spcAft>
              <a:buSzPts val="1400"/>
              <a:buNone/>
              <a:defRPr>
                <a:latin typeface="Montserrat Medium"/>
                <a:ea typeface="Montserrat Medium"/>
                <a:cs typeface="Montserrat Medium"/>
                <a:sym typeface="Montserrat Medium"/>
              </a:defRPr>
            </a:lvl4pPr>
            <a:lvl5pPr lvl="4" algn="l">
              <a:lnSpc>
                <a:spcPct val="100000"/>
              </a:lnSpc>
              <a:spcBef>
                <a:spcPts val="1600"/>
              </a:spcBef>
              <a:spcAft>
                <a:spcPts val="0"/>
              </a:spcAft>
              <a:buSzPts val="1400"/>
              <a:buNone/>
              <a:defRPr>
                <a:latin typeface="Montserrat Medium"/>
                <a:ea typeface="Montserrat Medium"/>
                <a:cs typeface="Montserrat Medium"/>
                <a:sym typeface="Montserrat Medium"/>
              </a:defRPr>
            </a:lvl5pPr>
            <a:lvl6pPr lvl="5" algn="l">
              <a:lnSpc>
                <a:spcPct val="100000"/>
              </a:lnSpc>
              <a:spcBef>
                <a:spcPts val="1600"/>
              </a:spcBef>
              <a:spcAft>
                <a:spcPts val="0"/>
              </a:spcAft>
              <a:buSzPts val="1400"/>
              <a:buNone/>
              <a:defRPr>
                <a:latin typeface="Montserrat Medium"/>
                <a:ea typeface="Montserrat Medium"/>
                <a:cs typeface="Montserrat Medium"/>
                <a:sym typeface="Montserrat Medium"/>
              </a:defRPr>
            </a:lvl6pPr>
            <a:lvl7pPr lvl="6" algn="l">
              <a:lnSpc>
                <a:spcPct val="100000"/>
              </a:lnSpc>
              <a:spcBef>
                <a:spcPts val="1600"/>
              </a:spcBef>
              <a:spcAft>
                <a:spcPts val="0"/>
              </a:spcAft>
              <a:buSzPts val="1400"/>
              <a:buNone/>
              <a:defRPr>
                <a:latin typeface="Montserrat Medium"/>
                <a:ea typeface="Montserrat Medium"/>
                <a:cs typeface="Montserrat Medium"/>
                <a:sym typeface="Montserrat Medium"/>
              </a:defRPr>
            </a:lvl7pPr>
            <a:lvl8pPr lvl="7" algn="l">
              <a:lnSpc>
                <a:spcPct val="100000"/>
              </a:lnSpc>
              <a:spcBef>
                <a:spcPts val="1600"/>
              </a:spcBef>
              <a:spcAft>
                <a:spcPts val="0"/>
              </a:spcAft>
              <a:buSzPts val="1400"/>
              <a:buNone/>
              <a:defRPr>
                <a:latin typeface="Montserrat Medium"/>
                <a:ea typeface="Montserrat Medium"/>
                <a:cs typeface="Montserrat Medium"/>
                <a:sym typeface="Montserrat Medium"/>
              </a:defRPr>
            </a:lvl8pPr>
            <a:lvl9pPr lvl="8" algn="l">
              <a:lnSpc>
                <a:spcPct val="100000"/>
              </a:lnSpc>
              <a:spcBef>
                <a:spcPts val="1600"/>
              </a:spcBef>
              <a:spcAft>
                <a:spcPts val="1600"/>
              </a:spcAft>
              <a:buSzPts val="1400"/>
              <a:buNone/>
              <a:defRPr>
                <a:latin typeface="Montserrat Medium"/>
                <a:ea typeface="Montserrat Medium"/>
                <a:cs typeface="Montserrat Medium"/>
                <a:sym typeface="Montserrat Medium"/>
              </a:defRPr>
            </a:lvl9pPr>
          </a:lstStyle>
          <a:p/>
        </p:txBody>
      </p:sp>
      <p:grpSp>
        <p:nvGrpSpPr>
          <p:cNvPr id="45" name="Google Shape;45;p42"/>
          <p:cNvGrpSpPr/>
          <p:nvPr/>
        </p:nvGrpSpPr>
        <p:grpSpPr>
          <a:xfrm flipH="1">
            <a:off x="7369674" y="2271352"/>
            <a:ext cx="2261043" cy="3062648"/>
            <a:chOff x="-485750" y="2270002"/>
            <a:chExt cx="2261043" cy="3062648"/>
          </a:xfrm>
        </p:grpSpPr>
        <p:sp>
          <p:nvSpPr>
            <p:cNvPr id="46" name="Google Shape;46;p42"/>
            <p:cNvSpPr/>
            <p:nvPr/>
          </p:nvSpPr>
          <p:spPr>
            <a:xfrm rot="10800000">
              <a:off x="-385075" y="3537500"/>
              <a:ext cx="966900" cy="8595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42"/>
          <p:cNvGrpSpPr/>
          <p:nvPr/>
        </p:nvGrpSpPr>
        <p:grpSpPr>
          <a:xfrm flipH="1" rot="10800000">
            <a:off x="-488450" y="-187223"/>
            <a:ext cx="2261043" cy="3062648"/>
            <a:chOff x="-485750" y="2270002"/>
            <a:chExt cx="2261043" cy="3062648"/>
          </a:xfrm>
        </p:grpSpPr>
        <p:sp>
          <p:nvSpPr>
            <p:cNvPr id="60" name="Google Shape;60;p42"/>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73" name="Shape 73"/>
        <p:cNvGrpSpPr/>
        <p:nvPr/>
      </p:nvGrpSpPr>
      <p:grpSpPr>
        <a:xfrm>
          <a:off x="0" y="0"/>
          <a:ext cx="0" cy="0"/>
          <a:chOff x="0" y="0"/>
          <a:chExt cx="0" cy="0"/>
        </a:xfrm>
      </p:grpSpPr>
      <p:sp>
        <p:nvSpPr>
          <p:cNvPr id="74" name="Google Shape;74;p43"/>
          <p:cNvSpPr txBox="1"/>
          <p:nvPr>
            <p:ph idx="1" type="subTitle"/>
          </p:nvPr>
        </p:nvSpPr>
        <p:spPr>
          <a:xfrm>
            <a:off x="4572002" y="1434250"/>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5" name="Google Shape;75;p43"/>
          <p:cNvSpPr txBox="1"/>
          <p:nvPr>
            <p:ph idx="2" type="subTitle"/>
          </p:nvPr>
        </p:nvSpPr>
        <p:spPr>
          <a:xfrm>
            <a:off x="4572000" y="1764050"/>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6" name="Google Shape;76;p43"/>
          <p:cNvSpPr txBox="1"/>
          <p:nvPr>
            <p:ph idx="3" type="subTitle"/>
          </p:nvPr>
        </p:nvSpPr>
        <p:spPr>
          <a:xfrm>
            <a:off x="4572002" y="2528804"/>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7" name="Google Shape;77;p43"/>
          <p:cNvSpPr txBox="1"/>
          <p:nvPr>
            <p:ph idx="4" type="subTitle"/>
          </p:nvPr>
        </p:nvSpPr>
        <p:spPr>
          <a:xfrm>
            <a:off x="4572000" y="2858594"/>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8" name="Google Shape;78;p43"/>
          <p:cNvSpPr txBox="1"/>
          <p:nvPr>
            <p:ph idx="5" type="subTitle"/>
          </p:nvPr>
        </p:nvSpPr>
        <p:spPr>
          <a:xfrm>
            <a:off x="4572002" y="3623345"/>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9" name="Google Shape;79;p43"/>
          <p:cNvSpPr txBox="1"/>
          <p:nvPr>
            <p:ph idx="6" type="subTitle"/>
          </p:nvPr>
        </p:nvSpPr>
        <p:spPr>
          <a:xfrm>
            <a:off x="4572000" y="3953125"/>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0" name="Google Shape;80;p43"/>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1" name="Google Shape;81;p43"/>
          <p:cNvSpPr/>
          <p:nvPr/>
        </p:nvSpPr>
        <p:spPr>
          <a:xfrm flipH="1" rot="5400000">
            <a:off x="-833769" y="413775"/>
            <a:ext cx="1650600" cy="14652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3"/>
          <p:cNvSpPr/>
          <p:nvPr/>
        </p:nvSpPr>
        <p:spPr>
          <a:xfrm flipH="1">
            <a:off x="274368" y="1678420"/>
            <a:ext cx="248287" cy="284155"/>
          </a:xfrm>
          <a:custGeom>
            <a:rect b="b" l="l" r="r" t="t"/>
            <a:pathLst>
              <a:path extrusionOk="0" h="7740" w="6763">
                <a:moveTo>
                  <a:pt x="6763" y="1"/>
                </a:moveTo>
                <a:lnTo>
                  <a:pt x="0" y="3918"/>
                </a:lnTo>
                <a:lnTo>
                  <a:pt x="6763" y="7740"/>
                </a:lnTo>
                <a:lnTo>
                  <a:pt x="676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3"/>
          <p:cNvSpPr/>
          <p:nvPr/>
        </p:nvSpPr>
        <p:spPr>
          <a:xfrm flipH="1" rot="5400000">
            <a:off x="103252" y="389198"/>
            <a:ext cx="1156800" cy="58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3"/>
          <p:cNvSpPr/>
          <p:nvPr/>
        </p:nvSpPr>
        <p:spPr>
          <a:xfrm rot="3539163">
            <a:off x="-538812" y="-342745"/>
            <a:ext cx="1874699" cy="105689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3"/>
          <p:cNvSpPr/>
          <p:nvPr/>
        </p:nvSpPr>
        <p:spPr>
          <a:xfrm rot="10800000">
            <a:off x="7817876" y="4382989"/>
            <a:ext cx="1326127" cy="760509"/>
          </a:xfrm>
          <a:custGeom>
            <a:rect b="b" l="l" r="r" t="t"/>
            <a:pathLst>
              <a:path extrusionOk="0" h="29719" w="51817">
                <a:moveTo>
                  <a:pt x="1" y="1"/>
                </a:moveTo>
                <a:lnTo>
                  <a:pt x="1" y="29719"/>
                </a:lnTo>
                <a:lnTo>
                  <a:pt x="518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3"/>
          <p:cNvSpPr/>
          <p:nvPr/>
        </p:nvSpPr>
        <p:spPr>
          <a:xfrm>
            <a:off x="8560591" y="4492420"/>
            <a:ext cx="333872" cy="38146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
    <p:spTree>
      <p:nvGrpSpPr>
        <p:cNvPr id="87" name="Shape 87"/>
        <p:cNvGrpSpPr/>
        <p:nvPr/>
      </p:nvGrpSpPr>
      <p:grpSpPr>
        <a:xfrm>
          <a:off x="0" y="0"/>
          <a:ext cx="0" cy="0"/>
          <a:chOff x="0" y="0"/>
          <a:chExt cx="0" cy="0"/>
        </a:xfrm>
      </p:grpSpPr>
      <p:sp>
        <p:nvSpPr>
          <p:cNvPr id="88" name="Google Shape;88;p44"/>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9" name="Google Shape;89;p44"/>
          <p:cNvSpPr/>
          <p:nvPr/>
        </p:nvSpPr>
        <p:spPr>
          <a:xfrm rot="-5400000">
            <a:off x="588851" y="-284877"/>
            <a:ext cx="825900" cy="7341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4"/>
          <p:cNvSpPr/>
          <p:nvPr/>
        </p:nvSpPr>
        <p:spPr>
          <a:xfrm rot="-5400000">
            <a:off x="-79357" y="949157"/>
            <a:ext cx="632100" cy="4842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4"/>
          <p:cNvSpPr/>
          <p:nvPr/>
        </p:nvSpPr>
        <p:spPr>
          <a:xfrm>
            <a:off x="1717276" y="-217330"/>
            <a:ext cx="734172" cy="419406"/>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4"/>
          <p:cNvSpPr/>
          <p:nvPr/>
        </p:nvSpPr>
        <p:spPr>
          <a:xfrm>
            <a:off x="1591697" y="329499"/>
            <a:ext cx="212324" cy="242997"/>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4"/>
          <p:cNvSpPr/>
          <p:nvPr/>
        </p:nvSpPr>
        <p:spPr>
          <a:xfrm>
            <a:off x="678141" y="1079325"/>
            <a:ext cx="127872" cy="145830"/>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4"/>
          <p:cNvSpPr/>
          <p:nvPr/>
        </p:nvSpPr>
        <p:spPr>
          <a:xfrm>
            <a:off x="1875003" y="193090"/>
            <a:ext cx="114812" cy="131231"/>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4"/>
          <p:cNvSpPr/>
          <p:nvPr/>
        </p:nvSpPr>
        <p:spPr>
          <a:xfrm>
            <a:off x="-15997" y="-249478"/>
            <a:ext cx="212701" cy="1763959"/>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4"/>
          <p:cNvSpPr/>
          <p:nvPr/>
        </p:nvSpPr>
        <p:spPr>
          <a:xfrm>
            <a:off x="-164400" y="894318"/>
            <a:ext cx="1025737" cy="57977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4"/>
          <p:cNvSpPr/>
          <p:nvPr/>
        </p:nvSpPr>
        <p:spPr>
          <a:xfrm rot="-5400000">
            <a:off x="1171556" y="-13893"/>
            <a:ext cx="589800" cy="296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4"/>
          <p:cNvSpPr/>
          <p:nvPr/>
        </p:nvSpPr>
        <p:spPr>
          <a:xfrm>
            <a:off x="1483162" y="-125236"/>
            <a:ext cx="719517" cy="406741"/>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4"/>
          <p:cNvSpPr/>
          <p:nvPr/>
        </p:nvSpPr>
        <p:spPr>
          <a:xfrm rot="-5400000">
            <a:off x="-159966" y="54502"/>
            <a:ext cx="1307700" cy="42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4"/>
          <p:cNvSpPr/>
          <p:nvPr/>
        </p:nvSpPr>
        <p:spPr>
          <a:xfrm rot="-5400000">
            <a:off x="-204794" y="-215800"/>
            <a:ext cx="799800" cy="397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4"/>
          <p:cNvSpPr/>
          <p:nvPr/>
        </p:nvSpPr>
        <p:spPr>
          <a:xfrm rot="-5400000">
            <a:off x="768178" y="420309"/>
            <a:ext cx="477000" cy="4245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4"/>
          <p:cNvSpPr/>
          <p:nvPr/>
        </p:nvSpPr>
        <p:spPr>
          <a:xfrm flipH="1">
            <a:off x="8075640" y="4543424"/>
            <a:ext cx="2167385" cy="1236856"/>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4"/>
          <p:cNvSpPr/>
          <p:nvPr/>
        </p:nvSpPr>
        <p:spPr>
          <a:xfrm flipH="1">
            <a:off x="8579144" y="4666397"/>
            <a:ext cx="335112" cy="383035"/>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45"/>
          <p:cNvSpPr txBox="1"/>
          <p:nvPr>
            <p:ph idx="1" type="body"/>
          </p:nvPr>
        </p:nvSpPr>
        <p:spPr>
          <a:xfrm>
            <a:off x="724025" y="1254350"/>
            <a:ext cx="7918500" cy="3605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Livvic"/>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
        <p:nvSpPr>
          <p:cNvPr id="106" name="Google Shape;106;p45"/>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7" name="Google Shape;107;p45"/>
          <p:cNvSpPr/>
          <p:nvPr/>
        </p:nvSpPr>
        <p:spPr>
          <a:xfrm flipH="1" rot="-5400000">
            <a:off x="-277887" y="276213"/>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5"/>
          <p:cNvSpPr/>
          <p:nvPr/>
        </p:nvSpPr>
        <p:spPr>
          <a:xfrm flipH="1" rot="-5400000">
            <a:off x="-365250" y="14629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5"/>
          <p:cNvSpPr/>
          <p:nvPr/>
        </p:nvSpPr>
        <p:spPr>
          <a:xfrm rot="-5400000">
            <a:off x="254949" y="1364709"/>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5"/>
          <p:cNvSpPr/>
          <p:nvPr/>
        </p:nvSpPr>
        <p:spPr>
          <a:xfrm flipH="1">
            <a:off x="-266712" y="2098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5"/>
          <p:cNvSpPr/>
          <p:nvPr/>
        </p:nvSpPr>
        <p:spPr>
          <a:xfrm rot="-1826170">
            <a:off x="19188" y="965519"/>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12" name="Shape 112"/>
        <p:cNvGrpSpPr/>
        <p:nvPr/>
      </p:nvGrpSpPr>
      <p:grpSpPr>
        <a:xfrm>
          <a:off x="0" y="0"/>
          <a:ext cx="0" cy="0"/>
          <a:chOff x="0" y="0"/>
          <a:chExt cx="0" cy="0"/>
        </a:xfrm>
      </p:grpSpPr>
      <p:sp>
        <p:nvSpPr>
          <p:cNvPr id="113" name="Google Shape;113;p46"/>
          <p:cNvSpPr/>
          <p:nvPr/>
        </p:nvSpPr>
        <p:spPr>
          <a:xfrm>
            <a:off x="-38100" y="838200"/>
            <a:ext cx="9182100" cy="329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txBox="1"/>
          <p:nvPr>
            <p:ph type="ctrTitle"/>
          </p:nvPr>
        </p:nvSpPr>
        <p:spPr>
          <a:xfrm>
            <a:off x="747450" y="1056600"/>
            <a:ext cx="4815300" cy="2763600"/>
          </a:xfrm>
          <a:prstGeom prst="rect">
            <a:avLst/>
          </a:prstGeom>
          <a:noFill/>
          <a:ln>
            <a:noFill/>
          </a:ln>
        </p:spPr>
        <p:txBody>
          <a:bodyPr anchorCtr="0" anchor="b" bIns="91425" lIns="91425" spcFirstLastPara="1" rIns="91425" wrap="square" tIns="0">
            <a:noAutofit/>
          </a:bodyPr>
          <a:lstStyle>
            <a:lvl1pPr lvl="0" algn="l">
              <a:lnSpc>
                <a:spcPct val="90000"/>
              </a:lnSpc>
              <a:spcBef>
                <a:spcPts val="0"/>
              </a:spcBef>
              <a:spcAft>
                <a:spcPts val="0"/>
              </a:spcAft>
              <a:buClr>
                <a:schemeClr val="lt2"/>
              </a:buClr>
              <a:buSzPts val="8300"/>
              <a:buNone/>
              <a:defRPr sz="8300">
                <a:solidFill>
                  <a:schemeClr val="lt2"/>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15" name="Google Shape;115;p46"/>
          <p:cNvSpPr/>
          <p:nvPr/>
        </p:nvSpPr>
        <p:spPr>
          <a:xfrm rot="5400000">
            <a:off x="7702605" y="327998"/>
            <a:ext cx="1846110" cy="1058814"/>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6"/>
          <p:cNvSpPr/>
          <p:nvPr/>
        </p:nvSpPr>
        <p:spPr>
          <a:xfrm>
            <a:off x="8123636" y="214382"/>
            <a:ext cx="1409100" cy="12480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6"/>
          <p:cNvSpPr/>
          <p:nvPr/>
        </p:nvSpPr>
        <p:spPr>
          <a:xfrm flipH="1" rot="1825991">
            <a:off x="8401661" y="1367537"/>
            <a:ext cx="723684" cy="412078"/>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6"/>
          <p:cNvSpPr/>
          <p:nvPr/>
        </p:nvSpPr>
        <p:spPr>
          <a:xfrm>
            <a:off x="-2464873" y="3773130"/>
            <a:ext cx="4884228" cy="2787254"/>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6"/>
          <p:cNvSpPr/>
          <p:nvPr/>
        </p:nvSpPr>
        <p:spPr>
          <a:xfrm>
            <a:off x="1090348" y="4325273"/>
            <a:ext cx="509854" cy="582766"/>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spTree>
      <p:nvGrpSpPr>
        <p:cNvPr id="120" name="Shape 120"/>
        <p:cNvGrpSpPr/>
        <p:nvPr/>
      </p:nvGrpSpPr>
      <p:grpSpPr>
        <a:xfrm>
          <a:off x="0" y="0"/>
          <a:ext cx="0" cy="0"/>
          <a:chOff x="0" y="0"/>
          <a:chExt cx="0" cy="0"/>
        </a:xfrm>
      </p:grpSpPr>
      <p:sp>
        <p:nvSpPr>
          <p:cNvPr id="121" name="Google Shape;121;p47"/>
          <p:cNvSpPr txBox="1"/>
          <p:nvPr>
            <p:ph idx="1" type="subTitle"/>
          </p:nvPr>
        </p:nvSpPr>
        <p:spPr>
          <a:xfrm>
            <a:off x="3079051" y="1510450"/>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22" name="Google Shape;122;p47"/>
          <p:cNvSpPr txBox="1"/>
          <p:nvPr>
            <p:ph idx="2" type="subTitle"/>
          </p:nvPr>
        </p:nvSpPr>
        <p:spPr>
          <a:xfrm>
            <a:off x="3079049" y="1840248"/>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23" name="Google Shape;123;p47"/>
          <p:cNvSpPr txBox="1"/>
          <p:nvPr>
            <p:ph idx="3" type="subTitle"/>
          </p:nvPr>
        </p:nvSpPr>
        <p:spPr>
          <a:xfrm>
            <a:off x="3079051" y="2971712"/>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24" name="Google Shape;124;p47"/>
          <p:cNvSpPr txBox="1"/>
          <p:nvPr>
            <p:ph idx="4" type="subTitle"/>
          </p:nvPr>
        </p:nvSpPr>
        <p:spPr>
          <a:xfrm>
            <a:off x="3079049" y="3301500"/>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125" name="Google Shape;125;p47"/>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SemiBold"/>
              <a:buNone/>
              <a:defRPr b="0" i="0" sz="2800" u="none" cap="none" strike="noStrike">
                <a:solidFill>
                  <a:schemeClr val="dk1"/>
                </a:solidFill>
                <a:latin typeface="Oswald SemiBold"/>
                <a:ea typeface="Oswald SemiBold"/>
                <a:cs typeface="Oswald SemiBold"/>
                <a:sym typeface="Oswald SemiBold"/>
              </a:defRPr>
            </a:lvl1pPr>
            <a:lvl2pPr lvl="1"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2pPr>
            <a:lvl3pPr lvl="2"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3pPr>
            <a:lvl4pPr lvl="3"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4pPr>
            <a:lvl5pPr lvl="4"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5pPr>
            <a:lvl6pPr lvl="5"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6pPr>
            <a:lvl7pPr lvl="6"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7pPr>
            <a:lvl8pPr lvl="7"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8pPr>
            <a:lvl9pPr lvl="8"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
          <p:cNvSpPr txBox="1"/>
          <p:nvPr>
            <p:ph type="ctrTitle"/>
          </p:nvPr>
        </p:nvSpPr>
        <p:spPr>
          <a:xfrm>
            <a:off x="1090350" y="2017675"/>
            <a:ext cx="45339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REPORT IN A MOBILE APPLICATION</a:t>
            </a:r>
            <a:endParaRPr/>
          </a:p>
        </p:txBody>
      </p:sp>
      <p:pic>
        <p:nvPicPr>
          <p:cNvPr id="247" name="Google Shape;247;p1"/>
          <p:cNvPicPr preferRelativeResize="0"/>
          <p:nvPr/>
        </p:nvPicPr>
        <p:blipFill rotWithShape="1">
          <a:blip r:embed="rId3">
            <a:alphaModFix/>
          </a:blip>
          <a:srcRect b="0" l="0" r="0" t="0"/>
          <a:stretch/>
        </p:blipFill>
        <p:spPr>
          <a:xfrm>
            <a:off x="5542572" y="845382"/>
            <a:ext cx="2931841" cy="31880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7"/>
          <p:cNvGrpSpPr/>
          <p:nvPr/>
        </p:nvGrpSpPr>
        <p:grpSpPr>
          <a:xfrm>
            <a:off x="730015" y="1147259"/>
            <a:ext cx="3633850" cy="908400"/>
            <a:chOff x="4772425" y="1114425"/>
            <a:chExt cx="3633850" cy="908400"/>
          </a:xfrm>
        </p:grpSpPr>
        <p:sp>
          <p:nvSpPr>
            <p:cNvPr id="442" name="Google Shape;442;p7"/>
            <p:cNvSpPr/>
            <p:nvPr/>
          </p:nvSpPr>
          <p:spPr>
            <a:xfrm flipH="1">
              <a:off x="4772425" y="1114425"/>
              <a:ext cx="1996800" cy="908400"/>
            </a:xfrm>
            <a:prstGeom prst="homePlate">
              <a:avLst>
                <a:gd fmla="val 21931"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
            <p:cNvSpPr/>
            <p:nvPr/>
          </p:nvSpPr>
          <p:spPr>
            <a:xfrm>
              <a:off x="6409475" y="1114425"/>
              <a:ext cx="1996800" cy="908400"/>
            </a:xfrm>
            <a:prstGeom prst="homePlate">
              <a:avLst>
                <a:gd fmla="val 21931"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7"/>
          <p:cNvSpPr txBox="1"/>
          <p:nvPr>
            <p:ph type="title"/>
          </p:nvPr>
        </p:nvSpPr>
        <p:spPr>
          <a:xfrm>
            <a:off x="1344664" y="455429"/>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TARGET </a:t>
            </a:r>
            <a:r>
              <a:rPr lang="en-US">
                <a:solidFill>
                  <a:srgbClr val="272753"/>
                </a:solidFill>
              </a:rPr>
              <a:t>LOCALE</a:t>
            </a:r>
            <a:r>
              <a:rPr lang="en-US"/>
              <a:t> AND RESPONDENTS</a:t>
            </a:r>
            <a:endParaRPr/>
          </a:p>
        </p:txBody>
      </p:sp>
      <p:sp>
        <p:nvSpPr>
          <p:cNvPr id="445" name="Google Shape;445;p7"/>
          <p:cNvSpPr txBox="1"/>
          <p:nvPr/>
        </p:nvSpPr>
        <p:spPr>
          <a:xfrm>
            <a:off x="401504" y="2256185"/>
            <a:ext cx="1833455"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5"/>
                </a:solidFill>
                <a:latin typeface="Oswald Medium"/>
                <a:ea typeface="Oswald Medium"/>
                <a:cs typeface="Oswald Medium"/>
                <a:sym typeface="Oswald Medium"/>
              </a:rPr>
              <a:t>MUNICIPALITIES</a:t>
            </a:r>
            <a:endParaRPr b="0" i="0" sz="2000" u="none" cap="none" strike="noStrike">
              <a:solidFill>
                <a:schemeClr val="accent5"/>
              </a:solidFill>
              <a:latin typeface="Oswald Medium"/>
              <a:ea typeface="Oswald Medium"/>
              <a:cs typeface="Oswald Medium"/>
              <a:sym typeface="Oswald Medium"/>
            </a:endParaRPr>
          </a:p>
        </p:txBody>
      </p:sp>
      <p:cxnSp>
        <p:nvCxnSpPr>
          <p:cNvPr id="446" name="Google Shape;446;p7"/>
          <p:cNvCxnSpPr/>
          <p:nvPr/>
        </p:nvCxnSpPr>
        <p:spPr>
          <a:xfrm>
            <a:off x="867331" y="1846156"/>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47" name="Google Shape;447;p7"/>
          <p:cNvSpPr txBox="1"/>
          <p:nvPr>
            <p:ph idx="4294967295" type="subTitle"/>
          </p:nvPr>
        </p:nvSpPr>
        <p:spPr>
          <a:xfrm>
            <a:off x="944292" y="1454912"/>
            <a:ext cx="3251658" cy="326947"/>
          </a:xfrm>
          <a:prstGeom prst="rect">
            <a:avLst/>
          </a:prstGeom>
          <a:noFill/>
          <a:ln>
            <a:noFill/>
          </a:ln>
        </p:spPr>
        <p:txBody>
          <a:bodyPr anchorCtr="0" anchor="t" bIns="0" lIns="91425" spcFirstLastPara="1" rIns="91425" wrap="square" tIns="0">
            <a:noAutofit/>
          </a:bodyPr>
          <a:lstStyle/>
          <a:p>
            <a:pPr indent="0" lvl="0" marL="0" marR="0" rtl="0" algn="l">
              <a:lnSpc>
                <a:spcPct val="115000"/>
              </a:lnSpc>
              <a:spcBef>
                <a:spcPts val="0"/>
              </a:spcBef>
              <a:spcAft>
                <a:spcPts val="0"/>
              </a:spcAft>
              <a:buClr>
                <a:schemeClr val="dk1"/>
              </a:buClr>
              <a:buSzPts val="1800"/>
              <a:buFont typeface="Roboto"/>
              <a:buNone/>
            </a:pPr>
            <a:r>
              <a:rPr b="1" i="0" lang="en-US" sz="1800" u="none" cap="none" strike="noStrike">
                <a:solidFill>
                  <a:srgbClr val="F1662D"/>
                </a:solidFill>
                <a:latin typeface="Roboto"/>
                <a:ea typeface="Roboto"/>
                <a:cs typeface="Roboto"/>
                <a:sym typeface="Roboto"/>
              </a:rPr>
              <a:t>2</a:t>
            </a:r>
            <a:r>
              <a:rPr b="1" baseline="30000" i="0" lang="en-US" sz="1800" u="none" cap="none" strike="noStrike">
                <a:solidFill>
                  <a:srgbClr val="F1662D"/>
                </a:solidFill>
                <a:latin typeface="Roboto"/>
                <a:ea typeface="Roboto"/>
                <a:cs typeface="Roboto"/>
                <a:sym typeface="Roboto"/>
              </a:rPr>
              <a:t>nd</a:t>
            </a:r>
            <a:r>
              <a:rPr b="1" i="0" lang="en-US" sz="1800" u="none" cap="none" strike="noStrike">
                <a:solidFill>
                  <a:srgbClr val="F1662D"/>
                </a:solidFill>
                <a:latin typeface="Roboto"/>
                <a:ea typeface="Roboto"/>
                <a:cs typeface="Roboto"/>
                <a:sym typeface="Roboto"/>
              </a:rPr>
              <a:t> DISTRICT OF PAMPANGA</a:t>
            </a:r>
            <a:endParaRPr/>
          </a:p>
        </p:txBody>
      </p:sp>
      <p:sp>
        <p:nvSpPr>
          <p:cNvPr id="448" name="Google Shape;448;p7"/>
          <p:cNvSpPr txBox="1"/>
          <p:nvPr/>
        </p:nvSpPr>
        <p:spPr>
          <a:xfrm>
            <a:off x="325304" y="3500976"/>
            <a:ext cx="2144336" cy="3540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FLORIDABLANCA</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GUAGUA</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LUBAO</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PORAC</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SANTA RITA</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SASMUAN</a:t>
            </a:r>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72753"/>
              </a:solidFill>
              <a:latin typeface="Roboto"/>
              <a:ea typeface="Roboto"/>
              <a:cs typeface="Roboto"/>
              <a:sym typeface="Roboto"/>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72753"/>
              </a:solidFill>
              <a:latin typeface="Roboto"/>
              <a:ea typeface="Roboto"/>
              <a:cs typeface="Roboto"/>
              <a:sym typeface="Roboto"/>
            </a:endParaRPr>
          </a:p>
        </p:txBody>
      </p:sp>
      <p:cxnSp>
        <p:nvCxnSpPr>
          <p:cNvPr id="449" name="Google Shape;449;p7"/>
          <p:cNvCxnSpPr/>
          <p:nvPr/>
        </p:nvCxnSpPr>
        <p:spPr>
          <a:xfrm>
            <a:off x="867331" y="1362867"/>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pic>
        <p:nvPicPr>
          <p:cNvPr id="450" name="Google Shape;450;p7"/>
          <p:cNvPicPr preferRelativeResize="0"/>
          <p:nvPr/>
        </p:nvPicPr>
        <p:blipFill rotWithShape="1">
          <a:blip r:embed="rId3">
            <a:alphaModFix/>
          </a:blip>
          <a:srcRect b="0" l="0" r="0" t="0"/>
          <a:stretch/>
        </p:blipFill>
        <p:spPr>
          <a:xfrm>
            <a:off x="6749266" y="3077059"/>
            <a:ext cx="2459067" cy="1392334"/>
          </a:xfrm>
          <a:prstGeom prst="rect">
            <a:avLst/>
          </a:prstGeom>
          <a:noFill/>
          <a:ln>
            <a:noFill/>
          </a:ln>
        </p:spPr>
      </p:pic>
      <p:pic>
        <p:nvPicPr>
          <p:cNvPr id="451" name="Google Shape;451;p7"/>
          <p:cNvPicPr preferRelativeResize="0"/>
          <p:nvPr/>
        </p:nvPicPr>
        <p:blipFill rotWithShape="1">
          <a:blip r:embed="rId4">
            <a:alphaModFix/>
          </a:blip>
          <a:srcRect b="0" l="0" r="0" t="0"/>
          <a:stretch/>
        </p:blipFill>
        <p:spPr>
          <a:xfrm>
            <a:off x="2563576" y="2610185"/>
            <a:ext cx="1666155" cy="166615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grpSp>
        <p:nvGrpSpPr>
          <p:cNvPr id="452" name="Google Shape;452;p7"/>
          <p:cNvGrpSpPr/>
          <p:nvPr/>
        </p:nvGrpSpPr>
        <p:grpSpPr>
          <a:xfrm>
            <a:off x="4892440" y="1146659"/>
            <a:ext cx="3633850" cy="908400"/>
            <a:chOff x="4772425" y="1114425"/>
            <a:chExt cx="3633850" cy="908400"/>
          </a:xfrm>
        </p:grpSpPr>
        <p:sp>
          <p:nvSpPr>
            <p:cNvPr id="453" name="Google Shape;453;p7"/>
            <p:cNvSpPr/>
            <p:nvPr/>
          </p:nvSpPr>
          <p:spPr>
            <a:xfrm flipH="1">
              <a:off x="4772425" y="1114425"/>
              <a:ext cx="1996800" cy="908400"/>
            </a:xfrm>
            <a:prstGeom prst="homePlate">
              <a:avLst>
                <a:gd fmla="val 21931"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
            <p:cNvSpPr/>
            <p:nvPr/>
          </p:nvSpPr>
          <p:spPr>
            <a:xfrm>
              <a:off x="6409475" y="1114425"/>
              <a:ext cx="1996800" cy="908400"/>
            </a:xfrm>
            <a:prstGeom prst="homePlate">
              <a:avLst>
                <a:gd fmla="val 21931"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5" name="Google Shape;455;p7"/>
          <p:cNvCxnSpPr/>
          <p:nvPr/>
        </p:nvCxnSpPr>
        <p:spPr>
          <a:xfrm>
            <a:off x="5029756" y="1845556"/>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56" name="Google Shape;456;p7"/>
          <p:cNvSpPr txBox="1"/>
          <p:nvPr/>
        </p:nvSpPr>
        <p:spPr>
          <a:xfrm>
            <a:off x="4957874" y="1464437"/>
            <a:ext cx="3530316" cy="32634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RESPONDENTS CHARACTERISTICS</a:t>
            </a:r>
            <a:endParaRPr/>
          </a:p>
        </p:txBody>
      </p:sp>
      <p:cxnSp>
        <p:nvCxnSpPr>
          <p:cNvPr id="457" name="Google Shape;457;p7"/>
          <p:cNvCxnSpPr/>
          <p:nvPr/>
        </p:nvCxnSpPr>
        <p:spPr>
          <a:xfrm>
            <a:off x="5029756" y="1362267"/>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58" name="Google Shape;458;p7"/>
          <p:cNvSpPr txBox="1"/>
          <p:nvPr/>
        </p:nvSpPr>
        <p:spPr>
          <a:xfrm>
            <a:off x="4751464" y="3193217"/>
            <a:ext cx="3563862" cy="3540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Thirteen (13) years old and above,</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Residing in the municipalities located in the 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Victims or </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Witnesses of Abuse</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Male, Female, LGBTQ+</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
          <p:cNvSpPr txBox="1"/>
          <p:nvPr>
            <p:ph idx="1" type="body"/>
          </p:nvPr>
        </p:nvSpPr>
        <p:spPr>
          <a:xfrm>
            <a:off x="1165200" y="1102625"/>
            <a:ext cx="2867700" cy="37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400"/>
              <a:t>a.) PROFILE OF THE VICTIM or the COMPLAINANT</a:t>
            </a:r>
            <a:endParaRPr b="1" sz="1400"/>
          </a:p>
          <a:p>
            <a:pPr indent="0" lvl="0" marL="0" rtl="0" algn="l">
              <a:lnSpc>
                <a:spcPct val="100000"/>
              </a:lnSpc>
              <a:spcBef>
                <a:spcPts val="600"/>
              </a:spcBef>
              <a:spcAft>
                <a:spcPts val="0"/>
              </a:spcAft>
              <a:buSzPts val="1200"/>
              <a:buNone/>
            </a:pPr>
            <a:r>
              <a:t/>
            </a:r>
            <a:endParaRPr sz="400"/>
          </a:p>
          <a:p>
            <a:pPr indent="-171450" lvl="0" marL="514350" rtl="0" algn="l">
              <a:lnSpc>
                <a:spcPct val="100000"/>
              </a:lnSpc>
              <a:spcBef>
                <a:spcPts val="600"/>
              </a:spcBef>
              <a:spcAft>
                <a:spcPts val="0"/>
              </a:spcAft>
              <a:buSzPts val="1200"/>
              <a:buFont typeface="Arial"/>
              <a:buChar char="•"/>
            </a:pPr>
            <a:r>
              <a:rPr lang="en-US"/>
              <a:t>Full Name</a:t>
            </a:r>
            <a:endParaRPr/>
          </a:p>
          <a:p>
            <a:pPr indent="-171450" lvl="0" marL="514350" rtl="0" algn="l">
              <a:lnSpc>
                <a:spcPct val="100000"/>
              </a:lnSpc>
              <a:spcBef>
                <a:spcPts val="600"/>
              </a:spcBef>
              <a:spcAft>
                <a:spcPts val="0"/>
              </a:spcAft>
              <a:buSzPts val="1200"/>
              <a:buFont typeface="Arial"/>
              <a:buChar char="•"/>
            </a:pPr>
            <a:r>
              <a:rPr lang="en-US"/>
              <a:t>Age</a:t>
            </a:r>
            <a:endParaRPr/>
          </a:p>
          <a:p>
            <a:pPr indent="-171450" lvl="0" marL="514350" rtl="0" algn="l">
              <a:lnSpc>
                <a:spcPct val="100000"/>
              </a:lnSpc>
              <a:spcBef>
                <a:spcPts val="600"/>
              </a:spcBef>
              <a:spcAft>
                <a:spcPts val="0"/>
              </a:spcAft>
              <a:buSzPts val="1200"/>
              <a:buFont typeface="Arial"/>
              <a:buChar char="•"/>
            </a:pPr>
            <a:r>
              <a:rPr lang="en-US"/>
              <a:t>Sex</a:t>
            </a:r>
            <a:endParaRPr/>
          </a:p>
          <a:p>
            <a:pPr indent="-171450" lvl="0" marL="514350" rtl="0" algn="l">
              <a:lnSpc>
                <a:spcPct val="100000"/>
              </a:lnSpc>
              <a:spcBef>
                <a:spcPts val="600"/>
              </a:spcBef>
              <a:spcAft>
                <a:spcPts val="0"/>
              </a:spcAft>
              <a:buSzPts val="1200"/>
              <a:buFont typeface="Arial"/>
              <a:buChar char="•"/>
            </a:pPr>
            <a:r>
              <a:rPr lang="en-US"/>
              <a:t>Address</a:t>
            </a:r>
            <a:endParaRPr/>
          </a:p>
          <a:p>
            <a:pPr indent="-171450" lvl="0" marL="514350" rtl="0" algn="l">
              <a:lnSpc>
                <a:spcPct val="100000"/>
              </a:lnSpc>
              <a:spcBef>
                <a:spcPts val="600"/>
              </a:spcBef>
              <a:spcAft>
                <a:spcPts val="0"/>
              </a:spcAft>
              <a:buSzPts val="1200"/>
              <a:buFont typeface="Arial"/>
              <a:buChar char="•"/>
            </a:pPr>
            <a:r>
              <a:rPr lang="en-US"/>
              <a:t>Contact Information</a:t>
            </a:r>
            <a:endParaRPr/>
          </a:p>
          <a:p>
            <a:pPr indent="-171450" lvl="0" marL="514350" rtl="0" algn="l">
              <a:lnSpc>
                <a:spcPct val="100000"/>
              </a:lnSpc>
              <a:spcBef>
                <a:spcPts val="600"/>
              </a:spcBef>
              <a:spcAft>
                <a:spcPts val="0"/>
              </a:spcAft>
              <a:buSzPts val="1200"/>
              <a:buFont typeface="Arial"/>
              <a:buChar char="•"/>
            </a:pPr>
            <a:r>
              <a:rPr lang="en-US"/>
              <a:t>Type of Abuse</a:t>
            </a:r>
            <a:endParaRPr/>
          </a:p>
          <a:p>
            <a:pPr indent="-228600" lvl="0" marL="914400" rtl="0" algn="l">
              <a:lnSpc>
                <a:spcPct val="100000"/>
              </a:lnSpc>
              <a:spcBef>
                <a:spcPts val="600"/>
              </a:spcBef>
              <a:spcAft>
                <a:spcPts val="0"/>
              </a:spcAft>
              <a:buSzPts val="1200"/>
              <a:buFont typeface="Noto Sans Symbols"/>
              <a:buChar char="⮚"/>
            </a:pPr>
            <a:r>
              <a:rPr lang="en-US"/>
              <a:t>Physical Abuse</a:t>
            </a:r>
            <a:endParaRPr/>
          </a:p>
          <a:p>
            <a:pPr indent="-228600" lvl="0" marL="914400" rtl="0" algn="l">
              <a:lnSpc>
                <a:spcPct val="100000"/>
              </a:lnSpc>
              <a:spcBef>
                <a:spcPts val="600"/>
              </a:spcBef>
              <a:spcAft>
                <a:spcPts val="0"/>
              </a:spcAft>
              <a:buSzPts val="1200"/>
              <a:buFont typeface="Noto Sans Symbols"/>
              <a:buChar char="⮚"/>
            </a:pPr>
            <a:r>
              <a:rPr lang="en-US"/>
              <a:t>Sexual Abuse</a:t>
            </a:r>
            <a:endParaRPr/>
          </a:p>
          <a:p>
            <a:pPr indent="-228600" lvl="0" marL="914400" rtl="0" algn="l">
              <a:lnSpc>
                <a:spcPct val="100000"/>
              </a:lnSpc>
              <a:spcBef>
                <a:spcPts val="600"/>
              </a:spcBef>
              <a:spcAft>
                <a:spcPts val="0"/>
              </a:spcAft>
              <a:buSzPts val="1200"/>
              <a:buFont typeface="Noto Sans Symbols"/>
              <a:buChar char="⮚"/>
            </a:pPr>
            <a:r>
              <a:rPr lang="en-US"/>
              <a:t>Psychological Abuse</a:t>
            </a:r>
            <a:endParaRPr/>
          </a:p>
          <a:p>
            <a:pPr indent="-228600" lvl="0" marL="914400" rtl="0" algn="l">
              <a:lnSpc>
                <a:spcPct val="100000"/>
              </a:lnSpc>
              <a:spcBef>
                <a:spcPts val="600"/>
              </a:spcBef>
              <a:spcAft>
                <a:spcPts val="0"/>
              </a:spcAft>
              <a:buSzPts val="1200"/>
              <a:buFont typeface="Noto Sans Symbols"/>
              <a:buChar char="⮚"/>
            </a:pPr>
            <a:r>
              <a:rPr lang="en-US"/>
              <a:t>Economical Abuse</a:t>
            </a:r>
            <a:endParaRPr/>
          </a:p>
          <a:p>
            <a:pPr indent="-228600" lvl="0" marL="914400" rtl="0" algn="l">
              <a:lnSpc>
                <a:spcPct val="100000"/>
              </a:lnSpc>
              <a:spcBef>
                <a:spcPts val="600"/>
              </a:spcBef>
              <a:spcAft>
                <a:spcPts val="0"/>
              </a:spcAft>
              <a:buSzPts val="1200"/>
              <a:buChar char="⮚"/>
            </a:pPr>
            <a:r>
              <a:rPr lang="en-US"/>
              <a:t>Unknown Type of Abuse</a:t>
            </a:r>
            <a:endParaRPr/>
          </a:p>
          <a:p>
            <a:pPr indent="-95250" lvl="0" marL="171450" rtl="0" algn="l">
              <a:lnSpc>
                <a:spcPct val="100000"/>
              </a:lnSpc>
              <a:spcBef>
                <a:spcPts val="600"/>
              </a:spcBef>
              <a:spcAft>
                <a:spcPts val="600"/>
              </a:spcAft>
              <a:buSzPts val="1200"/>
              <a:buFont typeface="Arial"/>
              <a:buNone/>
            </a:pPr>
            <a:r>
              <a:t/>
            </a:r>
            <a:endParaRPr/>
          </a:p>
        </p:txBody>
      </p:sp>
      <p:sp>
        <p:nvSpPr>
          <p:cNvPr id="464" name="Google Shape;464;p8"/>
          <p:cNvSpPr txBox="1"/>
          <p:nvPr>
            <p:ph type="title"/>
          </p:nvPr>
        </p:nvSpPr>
        <p:spPr>
          <a:xfrm>
            <a:off x="1165200" y="330725"/>
            <a:ext cx="681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1662D"/>
                </a:solidFill>
              </a:rPr>
              <a:t>RESEARCH OBJECTIVES</a:t>
            </a:r>
            <a:endParaRPr sz="3200">
              <a:solidFill>
                <a:srgbClr val="F1662D"/>
              </a:solidFill>
            </a:endParaRPr>
          </a:p>
        </p:txBody>
      </p:sp>
      <p:sp>
        <p:nvSpPr>
          <p:cNvPr id="465" name="Google Shape;465;p8"/>
          <p:cNvSpPr txBox="1"/>
          <p:nvPr/>
        </p:nvSpPr>
        <p:spPr>
          <a:xfrm>
            <a:off x="4352923" y="1079950"/>
            <a:ext cx="4648202" cy="39558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Livvic"/>
              <a:buNone/>
            </a:pPr>
            <a:r>
              <a:rPr b="1" i="0" lang="en-US" sz="1400" u="none" cap="none" strike="noStrike">
                <a:solidFill>
                  <a:schemeClr val="dk1"/>
                </a:solidFill>
                <a:latin typeface="Roboto"/>
                <a:ea typeface="Roboto"/>
                <a:cs typeface="Roboto"/>
                <a:sym typeface="Roboto"/>
              </a:rPr>
              <a:t>b.) THE AUTHORITIES WILL DETERMINE THE FOLLOWING:</a:t>
            </a:r>
            <a:endParaRPr/>
          </a:p>
          <a:p>
            <a:pPr indent="0" lvl="0" marL="0" marR="0" rtl="0" algn="l">
              <a:lnSpc>
                <a:spcPct val="100000"/>
              </a:lnSpc>
              <a:spcBef>
                <a:spcPts val="600"/>
              </a:spcBef>
              <a:spcAft>
                <a:spcPts val="0"/>
              </a:spcAft>
              <a:buClr>
                <a:schemeClr val="dk1"/>
              </a:buClr>
              <a:buSzPts val="1200"/>
              <a:buFont typeface="Livvic"/>
              <a:buNone/>
            </a:pPr>
            <a:r>
              <a:t/>
            </a:r>
            <a:endParaRPr b="0" i="0" sz="400" u="none" cap="none" strike="noStrike">
              <a:solidFill>
                <a:schemeClr val="dk1"/>
              </a:solidFill>
              <a:latin typeface="Roboto"/>
              <a:ea typeface="Roboto"/>
              <a:cs typeface="Roboto"/>
              <a:sym typeface="Roboto"/>
            </a:endParaRPr>
          </a:p>
          <a:p>
            <a:pPr indent="-171450" lvl="0" marL="342900" marR="0" rtl="0" algn="l">
              <a:lnSpc>
                <a:spcPct val="100000"/>
              </a:lnSpc>
              <a:spcBef>
                <a:spcPts val="600"/>
              </a:spcBef>
              <a:spcAft>
                <a:spcPts val="0"/>
              </a:spcAft>
              <a:buClr>
                <a:schemeClr val="dk1"/>
              </a:buClr>
              <a:buSzPts val="1200"/>
              <a:buFont typeface="Arial"/>
              <a:buChar char="•"/>
            </a:pPr>
            <a:r>
              <a:rPr b="0" i="0" lang="en-US" sz="1200" u="none" cap="none" strike="noStrike">
                <a:solidFill>
                  <a:schemeClr val="dk1"/>
                </a:solidFill>
                <a:latin typeface="Roboto"/>
                <a:ea typeface="Roboto"/>
                <a:cs typeface="Roboto"/>
                <a:sym typeface="Roboto"/>
              </a:rPr>
              <a:t>Total number of Abuse Cases per Municipality</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200" u="none" cap="none" strike="noStrike">
                <a:solidFill>
                  <a:srgbClr val="272753"/>
                </a:solidFill>
                <a:latin typeface="Roboto"/>
                <a:ea typeface="Roboto"/>
                <a:cs typeface="Roboto"/>
                <a:sym typeface="Roboto"/>
              </a:rPr>
              <a:t>Total submitted complaint per Type of Abuse</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200" u="none" cap="none" strike="noStrike">
                <a:solidFill>
                  <a:schemeClr val="dk1"/>
                </a:solidFill>
                <a:latin typeface="Roboto"/>
                <a:ea typeface="Roboto"/>
                <a:cs typeface="Roboto"/>
                <a:sym typeface="Roboto"/>
              </a:rPr>
              <a:t>Range of Victims Age per Type of Abuse in a certain Municipality</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200" u="none" cap="none" strike="noStrike">
                <a:solidFill>
                  <a:schemeClr val="dk1"/>
                </a:solidFill>
                <a:latin typeface="Roboto"/>
                <a:ea typeface="Roboto"/>
                <a:cs typeface="Roboto"/>
                <a:sym typeface="Roboto"/>
              </a:rPr>
              <a:t>Range of Offenders Age per Type of Abuse in a certain Municipality</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200" u="none" cap="none" strike="noStrike">
                <a:solidFill>
                  <a:schemeClr val="dk1"/>
                </a:solidFill>
                <a:latin typeface="Roboto"/>
                <a:ea typeface="Roboto"/>
                <a:cs typeface="Roboto"/>
                <a:sym typeface="Roboto"/>
              </a:rPr>
              <a:t>Offenders’ Information</a:t>
            </a:r>
            <a:endParaRPr/>
          </a:p>
          <a:p>
            <a:pPr indent="-228600" lvl="0" marL="800100" marR="0" rtl="0" algn="l">
              <a:lnSpc>
                <a:spcPct val="100000"/>
              </a:lnSpc>
              <a:spcBef>
                <a:spcPts val="600"/>
              </a:spcBef>
              <a:spcAft>
                <a:spcPts val="0"/>
              </a:spcAft>
              <a:buClr>
                <a:schemeClr val="dk1"/>
              </a:buClr>
              <a:buSzPts val="1200"/>
              <a:buFont typeface="Noto Sans Symbols"/>
              <a:buChar char="⮚"/>
            </a:pPr>
            <a:r>
              <a:rPr b="0" i="0" lang="en-US" sz="1200" u="none" cap="none" strike="noStrike">
                <a:solidFill>
                  <a:schemeClr val="dk1"/>
                </a:solidFill>
                <a:latin typeface="Roboto"/>
                <a:ea typeface="Roboto"/>
                <a:cs typeface="Roboto"/>
                <a:sym typeface="Roboto"/>
              </a:rPr>
              <a:t>Name</a:t>
            </a:r>
            <a:endParaRPr/>
          </a:p>
          <a:p>
            <a:pPr indent="-228600" lvl="0" marL="800100" marR="0" rtl="0" algn="l">
              <a:lnSpc>
                <a:spcPct val="100000"/>
              </a:lnSpc>
              <a:spcBef>
                <a:spcPts val="600"/>
              </a:spcBef>
              <a:spcAft>
                <a:spcPts val="0"/>
              </a:spcAft>
              <a:buClr>
                <a:schemeClr val="dk1"/>
              </a:buClr>
              <a:buSzPts val="1200"/>
              <a:buFont typeface="Noto Sans Symbols"/>
              <a:buChar char="⮚"/>
            </a:pPr>
            <a:r>
              <a:rPr b="0" i="0" lang="en-US" sz="1200" u="none" cap="none" strike="noStrike">
                <a:solidFill>
                  <a:schemeClr val="dk1"/>
                </a:solidFill>
                <a:latin typeface="Roboto"/>
                <a:ea typeface="Roboto"/>
                <a:cs typeface="Roboto"/>
                <a:sym typeface="Roboto"/>
              </a:rPr>
              <a:t>Age</a:t>
            </a:r>
            <a:endParaRPr/>
          </a:p>
          <a:p>
            <a:pPr indent="-228600" lvl="0" marL="800100" marR="0" rtl="0" algn="l">
              <a:lnSpc>
                <a:spcPct val="100000"/>
              </a:lnSpc>
              <a:spcBef>
                <a:spcPts val="600"/>
              </a:spcBef>
              <a:spcAft>
                <a:spcPts val="0"/>
              </a:spcAft>
              <a:buClr>
                <a:schemeClr val="dk1"/>
              </a:buClr>
              <a:buSzPts val="1200"/>
              <a:buFont typeface="Noto Sans Symbols"/>
              <a:buChar char="⮚"/>
            </a:pPr>
            <a:r>
              <a:rPr b="0" i="0" lang="en-US" sz="1200" u="none" cap="none" strike="noStrike">
                <a:solidFill>
                  <a:schemeClr val="dk1"/>
                </a:solidFill>
                <a:latin typeface="Roboto"/>
                <a:ea typeface="Roboto"/>
                <a:cs typeface="Roboto"/>
                <a:sym typeface="Roboto"/>
              </a:rPr>
              <a:t>Sex</a:t>
            </a:r>
            <a:endParaRPr/>
          </a:p>
          <a:p>
            <a:pPr indent="-228600" lvl="0" marL="800100" marR="0" rtl="0" algn="l">
              <a:lnSpc>
                <a:spcPct val="100000"/>
              </a:lnSpc>
              <a:spcBef>
                <a:spcPts val="600"/>
              </a:spcBef>
              <a:spcAft>
                <a:spcPts val="0"/>
              </a:spcAft>
              <a:buClr>
                <a:schemeClr val="dk1"/>
              </a:buClr>
              <a:buSzPts val="1200"/>
              <a:buFont typeface="Noto Sans Symbols"/>
              <a:buChar char="⮚"/>
            </a:pPr>
            <a:r>
              <a:rPr b="0" i="0" lang="en-US" sz="1200" u="none" cap="none" strike="noStrike">
                <a:solidFill>
                  <a:schemeClr val="dk1"/>
                </a:solidFill>
                <a:latin typeface="Roboto"/>
                <a:ea typeface="Roboto"/>
                <a:cs typeface="Roboto"/>
                <a:sym typeface="Roboto"/>
              </a:rPr>
              <a:t>Physical and/or Emotional State</a:t>
            </a:r>
            <a:endParaRPr/>
          </a:p>
          <a:p>
            <a:pPr indent="-95250" lvl="0" marL="171450" marR="0" rtl="0" algn="l">
              <a:lnSpc>
                <a:spcPct val="100000"/>
              </a:lnSpc>
              <a:spcBef>
                <a:spcPts val="600"/>
              </a:spcBef>
              <a:spcAft>
                <a:spcPts val="600"/>
              </a:spcAft>
              <a:buClr>
                <a:schemeClr val="dk1"/>
              </a:buClr>
              <a:buSzPts val="1200"/>
              <a:buFont typeface="Arial"/>
              <a:buNone/>
            </a:pPr>
            <a:r>
              <a:t/>
            </a:r>
            <a:endParaRPr b="0" i="0" sz="1200" u="none" cap="none" strike="noStrike">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9"/>
          <p:cNvSpPr txBox="1"/>
          <p:nvPr>
            <p:ph type="title"/>
          </p:nvPr>
        </p:nvSpPr>
        <p:spPr>
          <a:xfrm>
            <a:off x="1165200" y="330725"/>
            <a:ext cx="681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1662D"/>
                </a:solidFill>
              </a:rPr>
              <a:t>RESEARCH OBJECTIVES</a:t>
            </a:r>
            <a:endParaRPr sz="3200">
              <a:solidFill>
                <a:srgbClr val="F1662D"/>
              </a:solidFill>
            </a:endParaRPr>
          </a:p>
        </p:txBody>
      </p:sp>
      <p:sp>
        <p:nvSpPr>
          <p:cNvPr id="471" name="Google Shape;471;p9"/>
          <p:cNvSpPr txBox="1"/>
          <p:nvPr/>
        </p:nvSpPr>
        <p:spPr>
          <a:xfrm>
            <a:off x="1165200" y="1187675"/>
            <a:ext cx="5800727" cy="39558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Livvic"/>
              <a:buNone/>
            </a:pPr>
            <a:r>
              <a:rPr b="1" i="0" lang="en-US" sz="1600" u="none" cap="none" strike="noStrike">
                <a:solidFill>
                  <a:schemeClr val="dk1"/>
                </a:solidFill>
                <a:latin typeface="Roboto"/>
                <a:ea typeface="Roboto"/>
                <a:cs typeface="Roboto"/>
                <a:sym typeface="Roboto"/>
              </a:rPr>
              <a:t>c.) DATA WILL BE USED AS REFERENCE</a:t>
            </a:r>
            <a:endParaRPr/>
          </a:p>
          <a:p>
            <a:pPr indent="0" lvl="0" marL="171450" marR="0" rtl="0" algn="l">
              <a:lnSpc>
                <a:spcPct val="100000"/>
              </a:lnSpc>
              <a:spcBef>
                <a:spcPts val="600"/>
              </a:spcBef>
              <a:spcAft>
                <a:spcPts val="0"/>
              </a:spcAft>
              <a:buClr>
                <a:schemeClr val="dk1"/>
              </a:buClr>
              <a:buSzPts val="1200"/>
              <a:buFont typeface="Livvic"/>
              <a:buNone/>
            </a:pPr>
            <a:r>
              <a:rPr b="0" i="0" lang="en-US" sz="1400" u="none" cap="none" strike="noStrike">
                <a:solidFill>
                  <a:schemeClr val="dk1"/>
                </a:solidFill>
                <a:latin typeface="Roboto"/>
                <a:ea typeface="Roboto"/>
                <a:cs typeface="Roboto"/>
                <a:sym typeface="Roboto"/>
              </a:rPr>
              <a:t>        to ignite and provide more help services in the area.</a:t>
            </a:r>
            <a:endParaRPr/>
          </a:p>
          <a:p>
            <a:pPr indent="-228600" lvl="0" marL="914400" marR="0" rtl="0" algn="l">
              <a:lnSpc>
                <a:spcPct val="100000"/>
              </a:lnSpc>
              <a:spcBef>
                <a:spcPts val="600"/>
              </a:spcBef>
              <a:spcAft>
                <a:spcPts val="0"/>
              </a:spcAft>
              <a:buClr>
                <a:schemeClr val="dk1"/>
              </a:buClr>
              <a:buSzPts val="1200"/>
              <a:buFont typeface="Noto Sans Symbols"/>
              <a:buChar char="⮚"/>
            </a:pPr>
            <a:r>
              <a:rPr b="0" i="0" lang="en-US" sz="1400" u="none" cap="none" strike="noStrike">
                <a:solidFill>
                  <a:srgbClr val="272753"/>
                </a:solidFill>
                <a:latin typeface="Roboto"/>
                <a:ea typeface="Roboto"/>
                <a:cs typeface="Roboto"/>
                <a:sym typeface="Roboto"/>
              </a:rPr>
              <a:t>Counselling</a:t>
            </a:r>
            <a:endParaRPr/>
          </a:p>
          <a:p>
            <a:pPr indent="-228600" lvl="0" marL="914400" marR="0" rtl="0" algn="l">
              <a:lnSpc>
                <a:spcPct val="100000"/>
              </a:lnSpc>
              <a:spcBef>
                <a:spcPts val="600"/>
              </a:spcBef>
              <a:spcAft>
                <a:spcPts val="0"/>
              </a:spcAft>
              <a:buClr>
                <a:schemeClr val="dk1"/>
              </a:buClr>
              <a:buSzPts val="1200"/>
              <a:buFont typeface="Noto Sans Symbols"/>
              <a:buChar char="⮚"/>
            </a:pPr>
            <a:r>
              <a:rPr b="0" i="0" lang="en-US" sz="1400" u="none" cap="none" strike="noStrike">
                <a:solidFill>
                  <a:schemeClr val="dk1"/>
                </a:solidFill>
                <a:latin typeface="Roboto"/>
                <a:ea typeface="Roboto"/>
                <a:cs typeface="Roboto"/>
                <a:sym typeface="Roboto"/>
              </a:rPr>
              <a:t>Rehabilitation Support Service </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400" u="none" cap="none" strike="noStrike">
                <a:solidFill>
                  <a:schemeClr val="dk1"/>
                </a:solidFill>
                <a:latin typeface="Roboto"/>
                <a:ea typeface="Roboto"/>
                <a:cs typeface="Roboto"/>
                <a:sym typeface="Roboto"/>
              </a:rPr>
              <a:t>Women and Children Protection Desk (WCPD)</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400" u="none" cap="none" strike="noStrike">
                <a:solidFill>
                  <a:schemeClr val="dk1"/>
                </a:solidFill>
                <a:latin typeface="Roboto"/>
                <a:ea typeface="Roboto"/>
                <a:cs typeface="Roboto"/>
                <a:sym typeface="Roboto"/>
              </a:rPr>
              <a:t>Department of Social Welfare and Development (DSWD)</a:t>
            </a:r>
            <a:endParaRPr/>
          </a:p>
          <a:p>
            <a:pPr indent="-171450" lvl="0" marL="342900" marR="0" rtl="0" algn="l">
              <a:lnSpc>
                <a:spcPct val="100000"/>
              </a:lnSpc>
              <a:spcBef>
                <a:spcPts val="600"/>
              </a:spcBef>
              <a:spcAft>
                <a:spcPts val="0"/>
              </a:spcAft>
              <a:buClr>
                <a:schemeClr val="dk1"/>
              </a:buClr>
              <a:buSzPts val="1200"/>
              <a:buFont typeface="Arial"/>
              <a:buChar char="•"/>
            </a:pPr>
            <a:r>
              <a:rPr b="0" i="0" lang="en-US" sz="1400" u="none" cap="none" strike="noStrike">
                <a:solidFill>
                  <a:schemeClr val="dk1"/>
                </a:solidFill>
                <a:latin typeface="Roboto"/>
                <a:ea typeface="Roboto"/>
                <a:cs typeface="Roboto"/>
                <a:sym typeface="Roboto"/>
              </a:rPr>
              <a:t>Non-Government Organizations (NGOs)</a:t>
            </a:r>
            <a:endParaRPr/>
          </a:p>
          <a:p>
            <a:pPr indent="-95250" lvl="0" marL="171450" marR="0" rtl="0" algn="l">
              <a:lnSpc>
                <a:spcPct val="100000"/>
              </a:lnSpc>
              <a:spcBef>
                <a:spcPts val="600"/>
              </a:spcBef>
              <a:spcAft>
                <a:spcPts val="600"/>
              </a:spcAft>
              <a:buClr>
                <a:schemeClr val="dk1"/>
              </a:buClr>
              <a:buSzPts val="1200"/>
              <a:buFont typeface="Arial"/>
              <a:buNone/>
            </a:pPr>
            <a:r>
              <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0"/>
          <p:cNvSpPr txBox="1"/>
          <p:nvPr>
            <p:ph type="ctrTitle"/>
          </p:nvPr>
        </p:nvSpPr>
        <p:spPr>
          <a:xfrm>
            <a:off x="680775" y="1056599"/>
            <a:ext cx="5210152"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5400"/>
              <a:t>RELATED</a:t>
            </a:r>
            <a:r>
              <a:rPr lang="en-US" sz="5400">
                <a:solidFill>
                  <a:schemeClr val="dk1"/>
                </a:solidFill>
              </a:rPr>
              <a:t> STUDIES</a:t>
            </a:r>
            <a:endParaRPr sz="5400">
              <a:solidFill>
                <a:schemeClr val="dk1"/>
              </a:solidFill>
            </a:endParaRPr>
          </a:p>
        </p:txBody>
      </p:sp>
      <p:grpSp>
        <p:nvGrpSpPr>
          <p:cNvPr id="477" name="Google Shape;477;p10"/>
          <p:cNvGrpSpPr/>
          <p:nvPr/>
        </p:nvGrpSpPr>
        <p:grpSpPr>
          <a:xfrm>
            <a:off x="5957602" y="1832923"/>
            <a:ext cx="2647065" cy="3022714"/>
            <a:chOff x="5268424" y="1689000"/>
            <a:chExt cx="3332576" cy="3805028"/>
          </a:xfrm>
        </p:grpSpPr>
        <p:sp>
          <p:nvSpPr>
            <p:cNvPr id="478" name="Google Shape;478;p10"/>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0"/>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0"/>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0"/>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0"/>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0"/>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0"/>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0"/>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0"/>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0"/>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0"/>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0"/>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0"/>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0"/>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0"/>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aphicFrame>
        <p:nvGraphicFramePr>
          <p:cNvPr id="581" name="Google Shape;581;p11"/>
          <p:cNvGraphicFramePr/>
          <p:nvPr/>
        </p:nvGraphicFramePr>
        <p:xfrm>
          <a:off x="2707996" y="656667"/>
          <a:ext cx="3000000" cy="3000000"/>
        </p:xfrm>
        <a:graphic>
          <a:graphicData uri="http://schemas.openxmlformats.org/drawingml/2006/table">
            <a:tbl>
              <a:tblPr bandRow="1" firstRow="1">
                <a:noFill/>
                <a:tableStyleId>{233D33B2-5C64-4C83-8F54-FF09E7F2AF8B}</a:tableStyleId>
              </a:tblPr>
              <a:tblGrid>
                <a:gridCol w="1876875"/>
                <a:gridCol w="1876875"/>
              </a:tblGrid>
              <a:tr h="332200">
                <a:tc>
                  <a:txBody>
                    <a:bodyPr/>
                    <a:lstStyle/>
                    <a:p>
                      <a:pPr indent="0" lvl="0" marL="0" marR="0" rtl="0" algn="ctr">
                        <a:lnSpc>
                          <a:spcPct val="100000"/>
                        </a:lnSpc>
                        <a:spcBef>
                          <a:spcPts val="0"/>
                        </a:spcBef>
                        <a:spcAft>
                          <a:spcPts val="0"/>
                        </a:spcAft>
                        <a:buClr>
                          <a:srgbClr val="000000"/>
                        </a:buClr>
                        <a:buSzPts val="1050"/>
                        <a:buFont typeface="Arial"/>
                        <a:buNone/>
                      </a:pPr>
                      <a:r>
                        <a:rPr lang="en-US" sz="1050" u="none" cap="none" strike="noStrike">
                          <a:solidFill>
                            <a:srgbClr val="59519B"/>
                          </a:solidFill>
                          <a:latin typeface="Oswald"/>
                          <a:ea typeface="Oswald"/>
                          <a:cs typeface="Oswald"/>
                          <a:sym typeface="Oswald"/>
                        </a:rPr>
                        <a:t>iJuanaHelpMo: Web and Mobile Application for Reporting Violence: A Framework for Developing Violence Against Women Application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F1662D"/>
                          </a:solidFill>
                          <a:latin typeface="Oswald"/>
                          <a:ea typeface="Oswald"/>
                          <a:cs typeface="Oswald"/>
                          <a:sym typeface="Oswald"/>
                        </a:rPr>
                        <a:t>#31b: A 117 Emergency Communication Platform for Abuse Report in a Mobile Application</a:t>
                      </a:r>
                      <a:endParaRPr/>
                    </a:p>
                    <a:p>
                      <a:pPr indent="0" lvl="0" marL="0" marR="0" rtl="0" algn="l">
                        <a:lnSpc>
                          <a:spcPct val="100000"/>
                        </a:lnSpc>
                        <a:spcBef>
                          <a:spcPts val="0"/>
                        </a:spcBef>
                        <a:spcAft>
                          <a:spcPts val="0"/>
                        </a:spcAft>
                        <a:buNone/>
                      </a:pPr>
                      <a:r>
                        <a:t/>
                      </a:r>
                      <a:endParaRPr sz="1400" u="none" cap="none" strike="noStrike">
                        <a:solidFill>
                          <a:srgbClr val="59519B"/>
                        </a:solidFill>
                        <a:latin typeface="Oswald"/>
                        <a:ea typeface="Oswald"/>
                        <a:cs typeface="Oswald"/>
                        <a:sym typeface="Oswald"/>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59519B"/>
                          </a:solidFill>
                          <a:latin typeface="Roboto"/>
                          <a:ea typeface="Roboto"/>
                          <a:cs typeface="Roboto"/>
                          <a:sym typeface="Roboto"/>
                        </a:rPr>
                        <a:t>SMS-Contact Relative/Family</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Complaint Form</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59519B"/>
                          </a:solidFill>
                          <a:latin typeface="Roboto"/>
                          <a:ea typeface="Roboto"/>
                          <a:cs typeface="Roboto"/>
                          <a:sym typeface="Roboto"/>
                        </a:rPr>
                        <a:t>Mobile </a:t>
                      </a:r>
                      <a:r>
                        <a:rPr lang="en-US" sz="1100">
                          <a:solidFill>
                            <a:srgbClr val="59519B"/>
                          </a:solidFill>
                          <a:latin typeface="Roboto"/>
                          <a:ea typeface="Roboto"/>
                          <a:cs typeface="Roboto"/>
                          <a:sym typeface="Roboto"/>
                        </a:rPr>
                        <a:t>Application</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Mobile </a:t>
                      </a:r>
                      <a:r>
                        <a:rPr lang="en-US" sz="1100">
                          <a:solidFill>
                            <a:schemeClr val="lt2"/>
                          </a:solidFill>
                          <a:latin typeface="Roboto"/>
                          <a:ea typeface="Roboto"/>
                          <a:cs typeface="Roboto"/>
                          <a:sym typeface="Roboto"/>
                        </a:rPr>
                        <a:t>and Web Application </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59519B"/>
                          </a:solidFill>
                          <a:latin typeface="Roboto"/>
                          <a:ea typeface="Roboto"/>
                          <a:cs typeface="Roboto"/>
                          <a:sym typeface="Roboto"/>
                        </a:rPr>
                        <a:t>VAW Information</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Information Board</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59519B"/>
                          </a:solidFill>
                          <a:latin typeface="Roboto"/>
                          <a:ea typeface="Roboto"/>
                          <a:cs typeface="Roboto"/>
                          <a:sym typeface="Roboto"/>
                        </a:rPr>
                        <a:t>Counselling</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Social Services Info </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a:solidFill>
                            <a:srgbClr val="59519B"/>
                          </a:solidFill>
                          <a:latin typeface="Roboto"/>
                          <a:ea typeface="Roboto"/>
                          <a:cs typeface="Roboto"/>
                          <a:sym typeface="Roboto"/>
                        </a:rPr>
                        <a:t>Assistance</a:t>
                      </a:r>
                      <a:r>
                        <a:rPr lang="en-US" sz="1100" u="none" cap="none" strike="noStrike">
                          <a:solidFill>
                            <a:srgbClr val="59519B"/>
                          </a:solidFill>
                          <a:latin typeface="Roboto"/>
                          <a:ea typeface="Roboto"/>
                          <a:cs typeface="Roboto"/>
                          <a:sym typeface="Roboto"/>
                        </a:rPr>
                        <a:t> for Shelter and job</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Health Care Services</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59519B"/>
                          </a:solidFill>
                          <a:latin typeface="Roboto"/>
                          <a:ea typeface="Roboto"/>
                          <a:cs typeface="Roboto"/>
                          <a:sym typeface="Roboto"/>
                        </a:rPr>
                        <a:t>Victims Social Media Hub</a:t>
                      </a:r>
                      <a:endParaRPr sz="1100" u="none" cap="none" strike="noStrike">
                        <a:solidFill>
                          <a:srgbClr val="59519B"/>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Complaint Report Charts</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15900" lvl="0" marL="285750" marR="0" rtl="0" algn="l">
                        <a:lnSpc>
                          <a:spcPct val="100000"/>
                        </a:lnSpc>
                        <a:spcBef>
                          <a:spcPts val="0"/>
                        </a:spcBef>
                        <a:spcAft>
                          <a:spcPts val="0"/>
                        </a:spcAft>
                        <a:buClr>
                          <a:srgbClr val="000000"/>
                        </a:buClr>
                        <a:buSzPts val="1100"/>
                        <a:buFont typeface="Arial"/>
                        <a:buNone/>
                      </a:pPr>
                      <a:r>
                        <a:t/>
                      </a:r>
                      <a:endParaRPr sz="1100" u="none" cap="none" strike="noStrike">
                        <a:solidFill>
                          <a:srgbClr val="59519B"/>
                        </a:solidFill>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Municipal Police Emergency Hotlines</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2200">
                <a:tc>
                  <a:txBody>
                    <a:bodyPr/>
                    <a:lstStyle/>
                    <a:p>
                      <a:pPr indent="-215900" lvl="0" marL="285750" marR="0" rtl="0" algn="l">
                        <a:lnSpc>
                          <a:spcPct val="100000"/>
                        </a:lnSpc>
                        <a:spcBef>
                          <a:spcPts val="0"/>
                        </a:spcBef>
                        <a:spcAft>
                          <a:spcPts val="0"/>
                        </a:spcAft>
                        <a:buClr>
                          <a:srgbClr val="000000"/>
                        </a:buClr>
                        <a:buSzPts val="1100"/>
                        <a:buFont typeface="Arial"/>
                        <a:buNone/>
                      </a:pPr>
                      <a:r>
                        <a:t/>
                      </a:r>
                      <a:endParaRPr sz="1100" u="none" cap="none" strike="noStrike">
                        <a:solidFill>
                          <a:srgbClr val="59519B"/>
                        </a:solidFill>
                        <a:latin typeface="Roboto"/>
                        <a:ea typeface="Roboto"/>
                        <a:cs typeface="Roboto"/>
                        <a:sym typeface="Roboto"/>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0000"/>
                        </a:buClr>
                        <a:buSzPts val="1100"/>
                        <a:buFont typeface="Arial"/>
                        <a:buChar char="•"/>
                      </a:pPr>
                      <a:r>
                        <a:rPr lang="en-US" sz="1100" u="none" cap="none" strike="noStrike">
                          <a:solidFill>
                            <a:srgbClr val="F1662D"/>
                          </a:solidFill>
                          <a:latin typeface="Roboto"/>
                          <a:ea typeface="Roboto"/>
                          <a:cs typeface="Roboto"/>
                          <a:sym typeface="Roboto"/>
                        </a:rPr>
                        <a:t>Admin Website for Database (for the Police)</a:t>
                      </a:r>
                      <a:endParaRPr sz="1100" u="none" cap="none" strike="noStrike">
                        <a:solidFill>
                          <a:srgbClr val="F1662D"/>
                        </a:solidFill>
                        <a:latin typeface="Roboto"/>
                        <a:ea typeface="Roboto"/>
                        <a:cs typeface="Roboto"/>
                        <a:sym typeface="Roboto"/>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82" name="Google Shape;582;p11"/>
          <p:cNvSpPr txBox="1"/>
          <p:nvPr>
            <p:ph type="title"/>
          </p:nvPr>
        </p:nvSpPr>
        <p:spPr>
          <a:xfrm>
            <a:off x="1165200" y="5450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RELATED STUDIES</a:t>
            </a:r>
            <a:endParaRPr/>
          </a:p>
        </p:txBody>
      </p:sp>
      <p:sp>
        <p:nvSpPr>
          <p:cNvPr id="583" name="Google Shape;583;p11"/>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1"/>
          <p:cNvSpPr/>
          <p:nvPr/>
        </p:nvSpPr>
        <p:spPr>
          <a:xfrm>
            <a:off x="6461726" y="0"/>
            <a:ext cx="2682274" cy="5143500"/>
          </a:xfrm>
          <a:prstGeom prst="rect">
            <a:avLst/>
          </a:prstGeom>
          <a:solidFill>
            <a:srgbClr val="F6CFB7"/>
          </a:solidFill>
          <a:ln cap="flat" cmpd="sng" w="25400">
            <a:solidFill>
              <a:srgbClr val="CDCB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85" name="Google Shape;585;p11"/>
          <p:cNvPicPr preferRelativeResize="0"/>
          <p:nvPr/>
        </p:nvPicPr>
        <p:blipFill rotWithShape="1">
          <a:blip r:embed="rId3">
            <a:alphaModFix/>
          </a:blip>
          <a:srcRect b="0" l="0" r="0" t="0"/>
          <a:stretch/>
        </p:blipFill>
        <p:spPr>
          <a:xfrm>
            <a:off x="5959105" y="732867"/>
            <a:ext cx="3512963" cy="3512963"/>
          </a:xfrm>
          <a:prstGeom prst="rect">
            <a:avLst/>
          </a:prstGeom>
          <a:noFill/>
          <a:ln>
            <a:noFill/>
          </a:ln>
        </p:spPr>
      </p:pic>
      <p:sp>
        <p:nvSpPr>
          <p:cNvPr id="586" name="Google Shape;586;p11"/>
          <p:cNvSpPr/>
          <p:nvPr/>
        </p:nvSpPr>
        <p:spPr>
          <a:xfrm>
            <a:off x="12863" y="2308"/>
            <a:ext cx="2682274" cy="5143500"/>
          </a:xfrm>
          <a:prstGeom prst="rect">
            <a:avLst/>
          </a:prstGeom>
          <a:solidFill>
            <a:srgbClr val="CDCBE3"/>
          </a:solidFill>
          <a:ln cap="flat" cmpd="sng" w="25400">
            <a:solidFill>
              <a:srgbClr val="F6C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87" name="Google Shape;587;p11"/>
          <p:cNvPicPr preferRelativeResize="0"/>
          <p:nvPr/>
        </p:nvPicPr>
        <p:blipFill rotWithShape="1">
          <a:blip r:embed="rId4">
            <a:alphaModFix/>
          </a:blip>
          <a:srcRect b="0" l="0" r="0" t="0"/>
          <a:stretch/>
        </p:blipFill>
        <p:spPr>
          <a:xfrm>
            <a:off x="161996" y="1235544"/>
            <a:ext cx="2384008" cy="2181114"/>
          </a:xfrm>
          <a:prstGeom prst="ellipse">
            <a:avLst/>
          </a:prstGeom>
          <a:noFill/>
          <a:ln>
            <a:noFill/>
          </a:ln>
        </p:spPr>
      </p:pic>
      <p:sp>
        <p:nvSpPr>
          <p:cNvPr id="588" name="Google Shape;588;p11"/>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 name="Google Shape;589;p11"/>
          <p:cNvGrpSpPr/>
          <p:nvPr/>
        </p:nvGrpSpPr>
        <p:grpSpPr>
          <a:xfrm>
            <a:off x="-1113381" y="3553125"/>
            <a:ext cx="3115386" cy="2068441"/>
            <a:chOff x="-1113381" y="3553125"/>
            <a:chExt cx="3115386" cy="2068441"/>
          </a:xfrm>
        </p:grpSpPr>
        <p:sp>
          <p:nvSpPr>
            <p:cNvPr id="590" name="Google Shape;590;p11"/>
            <p:cNvSpPr/>
            <p:nvPr/>
          </p:nvSpPr>
          <p:spPr>
            <a:xfrm flipH="1" rot="5400000">
              <a:off x="-706709" y="3643425"/>
              <a:ext cx="1409400" cy="12288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1"/>
            <p:cNvSpPr/>
            <p:nvPr/>
          </p:nvSpPr>
          <p:spPr>
            <a:xfrm>
              <a:off x="768154" y="3960972"/>
              <a:ext cx="1233851" cy="704854"/>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1"/>
            <p:cNvSpPr/>
            <p:nvPr/>
          </p:nvSpPr>
          <p:spPr>
            <a:xfrm flipH="1" rot="5400000">
              <a:off x="-74359" y="4534975"/>
              <a:ext cx="991200" cy="5034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1"/>
            <p:cNvSpPr/>
            <p:nvPr/>
          </p:nvSpPr>
          <p:spPr>
            <a:xfrm flipH="1" rot="-3551518">
              <a:off x="503520" y="4207969"/>
              <a:ext cx="891655" cy="50392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
            <p:cNvSpPr/>
            <p:nvPr/>
          </p:nvSpPr>
          <p:spPr>
            <a:xfrm flipH="1" rot="-3551486">
              <a:off x="-1115235" y="4318931"/>
              <a:ext cx="1520462" cy="859275"/>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5" name="Google Shape;595;p11"/>
          <p:cNvSpPr/>
          <p:nvPr/>
        </p:nvSpPr>
        <p:spPr>
          <a:xfrm rot="-5400000">
            <a:off x="2031786" y="779208"/>
            <a:ext cx="817800" cy="7074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rot="5400000">
            <a:off x="6370615" y="773540"/>
            <a:ext cx="817800" cy="7074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
          <p:cNvSpPr txBox="1"/>
          <p:nvPr>
            <p:ph type="ctrTitle"/>
          </p:nvPr>
        </p:nvSpPr>
        <p:spPr>
          <a:xfrm>
            <a:off x="680775" y="1276335"/>
            <a:ext cx="5210152"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5400"/>
              <a:t>SCOPE </a:t>
            </a:r>
            <a:r>
              <a:rPr lang="en-US" sz="5400">
                <a:solidFill>
                  <a:srgbClr val="8680BC"/>
                </a:solidFill>
              </a:rPr>
              <a:t>and</a:t>
            </a:r>
            <a:r>
              <a:rPr lang="en-US" sz="5400">
                <a:solidFill>
                  <a:schemeClr val="dk1"/>
                </a:solidFill>
              </a:rPr>
              <a:t> DELIMITATIONS</a:t>
            </a:r>
            <a:endParaRPr sz="5400">
              <a:solidFill>
                <a:schemeClr val="dk1"/>
              </a:solidFill>
            </a:endParaRPr>
          </a:p>
        </p:txBody>
      </p:sp>
      <p:grpSp>
        <p:nvGrpSpPr>
          <p:cNvPr id="602" name="Google Shape;602;p12"/>
          <p:cNvGrpSpPr/>
          <p:nvPr/>
        </p:nvGrpSpPr>
        <p:grpSpPr>
          <a:xfrm>
            <a:off x="5957602" y="1832923"/>
            <a:ext cx="2647065" cy="3022714"/>
            <a:chOff x="5268424" y="1689000"/>
            <a:chExt cx="3332576" cy="3805028"/>
          </a:xfrm>
        </p:grpSpPr>
        <p:sp>
          <p:nvSpPr>
            <p:cNvPr id="603" name="Google Shape;603;p12"/>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2"/>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2"/>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2"/>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2"/>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2"/>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2"/>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2"/>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2"/>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2"/>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2"/>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2"/>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2"/>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2"/>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2"/>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2"/>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2"/>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2"/>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2"/>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2"/>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2"/>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2"/>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2"/>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2"/>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2"/>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2"/>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2"/>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2"/>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2"/>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2"/>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2"/>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2"/>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2"/>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2"/>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2"/>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2"/>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2"/>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2"/>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2"/>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2"/>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2"/>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2"/>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2"/>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2"/>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2"/>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2"/>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2"/>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2"/>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2"/>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2"/>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2"/>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2"/>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2"/>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2"/>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2"/>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2"/>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2"/>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2"/>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2"/>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2"/>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2"/>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2"/>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2"/>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2"/>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2"/>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2"/>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2"/>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2"/>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2"/>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2"/>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2"/>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2"/>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2"/>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2"/>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2"/>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2"/>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2"/>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2"/>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2"/>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2"/>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2"/>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2"/>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2"/>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2"/>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2"/>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2"/>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2"/>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2"/>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3"/>
          <p:cNvSpPr txBox="1"/>
          <p:nvPr>
            <p:ph idx="1" type="body"/>
          </p:nvPr>
        </p:nvSpPr>
        <p:spPr>
          <a:xfrm>
            <a:off x="512617" y="1040282"/>
            <a:ext cx="6813599" cy="3444125"/>
          </a:xfrm>
          <a:prstGeom prst="rect">
            <a:avLst/>
          </a:prstGeom>
          <a:noFill/>
          <a:ln>
            <a:noFill/>
          </a:ln>
        </p:spPr>
        <p:txBody>
          <a:bodyPr anchorCtr="0" anchor="t" bIns="91425" lIns="91425" spcFirstLastPara="1" rIns="91425" wrap="square" tIns="91425">
            <a:noAutofit/>
          </a:bodyPr>
          <a:lstStyle/>
          <a:p>
            <a:pPr indent="-171450" lvl="0" marL="514350" rtl="0" algn="l">
              <a:lnSpc>
                <a:spcPct val="100000"/>
              </a:lnSpc>
              <a:spcBef>
                <a:spcPts val="0"/>
              </a:spcBef>
              <a:spcAft>
                <a:spcPts val="0"/>
              </a:spcAft>
              <a:buSzPts val="1200"/>
              <a:buFont typeface="Arial"/>
              <a:buChar char="•"/>
            </a:pPr>
            <a:r>
              <a:rPr lang="en-US" sz="1400"/>
              <a:t>The application can only be access if there is an internet connection.</a:t>
            </a:r>
            <a:endParaRPr/>
          </a:p>
          <a:p>
            <a:pPr indent="-171450" lvl="0" marL="514350" rtl="0" algn="l">
              <a:lnSpc>
                <a:spcPct val="100000"/>
              </a:lnSpc>
              <a:spcBef>
                <a:spcPts val="600"/>
              </a:spcBef>
              <a:spcAft>
                <a:spcPts val="0"/>
              </a:spcAft>
              <a:buSzPts val="1200"/>
              <a:buFont typeface="Arial"/>
              <a:buChar char="•"/>
            </a:pPr>
            <a:r>
              <a:rPr lang="en-US" sz="1400"/>
              <a:t>The age range of the respondent will be from thirteen (13) years old and above.</a:t>
            </a:r>
            <a:endParaRPr/>
          </a:p>
          <a:p>
            <a:pPr indent="-95250" lvl="0" marL="171450" rtl="0" algn="l">
              <a:lnSpc>
                <a:spcPct val="100000"/>
              </a:lnSpc>
              <a:spcBef>
                <a:spcPts val="600"/>
              </a:spcBef>
              <a:spcAft>
                <a:spcPts val="600"/>
              </a:spcAft>
              <a:buSzPts val="1200"/>
              <a:buFont typeface="Arial"/>
              <a:buNone/>
            </a:pPr>
            <a:r>
              <a:t/>
            </a:r>
            <a:endParaRPr sz="1400"/>
          </a:p>
        </p:txBody>
      </p:sp>
      <p:sp>
        <p:nvSpPr>
          <p:cNvPr id="707" name="Google Shape;707;p13"/>
          <p:cNvSpPr txBox="1"/>
          <p:nvPr>
            <p:ph type="title"/>
          </p:nvPr>
        </p:nvSpPr>
        <p:spPr>
          <a:xfrm>
            <a:off x="1165200" y="330725"/>
            <a:ext cx="681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1662D"/>
                </a:solidFill>
              </a:rPr>
              <a:t>SCOPE and DELIMITATIONS</a:t>
            </a:r>
            <a:endParaRPr sz="3200">
              <a:solidFill>
                <a:srgbClr val="F1662D"/>
              </a:solidFill>
            </a:endParaRPr>
          </a:p>
        </p:txBody>
      </p:sp>
      <p:sp>
        <p:nvSpPr>
          <p:cNvPr id="708" name="Google Shape;708;p13"/>
          <p:cNvSpPr txBox="1"/>
          <p:nvPr/>
        </p:nvSpPr>
        <p:spPr>
          <a:xfrm>
            <a:off x="983900" y="1872325"/>
            <a:ext cx="6254100" cy="314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200"/>
              <a:buFont typeface="Livvic"/>
              <a:buNone/>
            </a:pPr>
            <a:r>
              <a:rPr b="0" i="0" lang="en-US" sz="1400" u="none" cap="none" strike="noStrike">
                <a:solidFill>
                  <a:schemeClr val="dk1"/>
                </a:solidFill>
                <a:latin typeface="Roboto"/>
                <a:ea typeface="Roboto"/>
                <a:cs typeface="Roboto"/>
                <a:sym typeface="Roboto"/>
              </a:rPr>
              <a:t>The application will only focus on data gathering on the following:</a:t>
            </a:r>
            <a:endParaRPr/>
          </a:p>
          <a:p>
            <a:pPr indent="0" lvl="0" marL="0" marR="0" rtl="0" algn="l">
              <a:lnSpc>
                <a:spcPct val="150000"/>
              </a:lnSpc>
              <a:spcBef>
                <a:spcPts val="600"/>
              </a:spcBef>
              <a:spcAft>
                <a:spcPts val="0"/>
              </a:spcAft>
              <a:buClr>
                <a:schemeClr val="dk1"/>
              </a:buClr>
              <a:buSzPts val="1200"/>
              <a:buFont typeface="Livvic"/>
              <a:buNone/>
            </a:pPr>
            <a:r>
              <a:rPr i="0" lang="en-US" sz="1400" u="none" cap="none" strike="noStrike">
                <a:solidFill>
                  <a:schemeClr val="dk1"/>
                </a:solidFill>
                <a:latin typeface="Roboto"/>
                <a:ea typeface="Roboto"/>
                <a:cs typeface="Roboto"/>
                <a:sym typeface="Roboto"/>
              </a:rPr>
              <a:t>a.) User’s Primary Information (for the Sign up)</a:t>
            </a:r>
            <a:endParaRPr i="0" sz="1400" u="none" cap="none" strike="noStrike">
              <a:solidFill>
                <a:schemeClr val="dk1"/>
              </a:solidFill>
              <a:latin typeface="Roboto"/>
              <a:ea typeface="Roboto"/>
              <a:cs typeface="Roboto"/>
              <a:sym typeface="Roboto"/>
            </a:endParaRPr>
          </a:p>
          <a:p>
            <a:pPr indent="0" lvl="0" marL="0" rtl="0" algn="l">
              <a:lnSpc>
                <a:spcPct val="150000"/>
              </a:lnSpc>
              <a:spcBef>
                <a:spcPts val="0"/>
              </a:spcBef>
              <a:spcAft>
                <a:spcPts val="0"/>
              </a:spcAft>
              <a:buClr>
                <a:srgbClr val="000000"/>
              </a:buClr>
              <a:buSzPts val="1200"/>
              <a:buFont typeface="Arial"/>
              <a:buNone/>
            </a:pPr>
            <a:r>
              <a:rPr lang="en-US">
                <a:solidFill>
                  <a:schemeClr val="dk1"/>
                </a:solidFill>
                <a:latin typeface="Roboto"/>
                <a:ea typeface="Roboto"/>
                <a:cs typeface="Roboto"/>
                <a:sym typeface="Roboto"/>
              </a:rPr>
              <a:t>b.) Victim’s Primary Details (for the abuse complaint form)</a:t>
            </a:r>
            <a:endParaRPr>
              <a:solidFill>
                <a:schemeClr val="dk1"/>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200"/>
              <a:buFont typeface="Livvic"/>
              <a:buNone/>
            </a:pPr>
            <a:r>
              <a:rPr lang="en-US">
                <a:solidFill>
                  <a:schemeClr val="dk1"/>
                </a:solidFill>
                <a:latin typeface="Roboto"/>
                <a:ea typeface="Roboto"/>
                <a:cs typeface="Roboto"/>
                <a:sym typeface="Roboto"/>
              </a:rPr>
              <a:t>c.) Offender’s Primarily Details (for the abuse complaint form)</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US">
                <a:solidFill>
                  <a:schemeClr val="dk1"/>
                </a:solidFill>
                <a:latin typeface="Roboto"/>
                <a:ea typeface="Roboto"/>
                <a:cs typeface="Roboto"/>
                <a:sym typeface="Roboto"/>
              </a:rPr>
              <a:t>d.) data gathering and the connection of the application from the mobile application into the admin website that can be accessed by the appointed in-charge #31b Emergency Officer per designated Municipality.</a:t>
            </a:r>
            <a:endParaRPr sz="1200">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US" sz="1200">
                <a:solidFill>
                  <a:schemeClr val="dk1"/>
                </a:solidFill>
                <a:latin typeface="Roboto"/>
                <a:ea typeface="Roboto"/>
                <a:cs typeface="Roboto"/>
                <a:sym typeface="Roboto"/>
              </a:rPr>
              <a:t>e.) </a:t>
            </a:r>
            <a:r>
              <a:rPr lang="en-US">
                <a:solidFill>
                  <a:schemeClr val="dk1"/>
                </a:solidFill>
                <a:latin typeface="Roboto"/>
                <a:ea typeface="Roboto"/>
                <a:cs typeface="Roboto"/>
                <a:sym typeface="Roboto"/>
              </a:rPr>
              <a:t>All data gathered will be protected and preserved under the Republic Act No. 10173 or the Data Privacy Act of 2012. </a:t>
            </a:r>
            <a:endParaRPr sz="1200">
              <a:solidFill>
                <a:schemeClr val="dk1"/>
              </a:solidFill>
              <a:latin typeface="Roboto"/>
              <a:ea typeface="Roboto"/>
              <a:cs typeface="Roboto"/>
              <a:sym typeface="Roboto"/>
            </a:endParaRPr>
          </a:p>
          <a:p>
            <a:pPr indent="0" lvl="0" marL="0" marR="0" rtl="0" algn="l">
              <a:lnSpc>
                <a:spcPct val="100000"/>
              </a:lnSpc>
              <a:spcBef>
                <a:spcPts val="60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5"/>
          <p:cNvSpPr txBox="1"/>
          <p:nvPr>
            <p:ph idx="1" type="body"/>
          </p:nvPr>
        </p:nvSpPr>
        <p:spPr>
          <a:xfrm>
            <a:off x="660925" y="1171900"/>
            <a:ext cx="7810200" cy="3772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1400">
                <a:solidFill>
                  <a:srgbClr val="272753"/>
                </a:solidFill>
              </a:rPr>
              <a:t>f.) </a:t>
            </a:r>
            <a:r>
              <a:rPr b="0" lang="en-US" sz="1400">
                <a:solidFill>
                  <a:srgbClr val="272753"/>
                </a:solidFill>
                <a:latin typeface="Roboto"/>
                <a:ea typeface="Roboto"/>
                <a:cs typeface="Roboto"/>
                <a:sym typeface="Roboto"/>
              </a:rPr>
              <a:t>The Municipal Police Stations covered </a:t>
            </a:r>
            <a:r>
              <a:rPr lang="en-US" sz="1400">
                <a:solidFill>
                  <a:srgbClr val="272753"/>
                </a:solidFill>
                <a:latin typeface="Roboto"/>
                <a:ea typeface="Roboto"/>
                <a:cs typeface="Roboto"/>
                <a:sym typeface="Roboto"/>
              </a:rPr>
              <a:t>in the study will only be the municipalities under the Second District of Pampanga. </a:t>
            </a:r>
            <a:endParaRPr sz="1400">
              <a:solidFill>
                <a:srgbClr val="272753"/>
              </a:solidFill>
              <a:latin typeface="Roboto"/>
              <a:ea typeface="Roboto"/>
              <a:cs typeface="Roboto"/>
              <a:sym typeface="Roboto"/>
            </a:endParaRPr>
          </a:p>
          <a:p>
            <a:pPr indent="0" lvl="0" marL="0" rtl="0" algn="just">
              <a:lnSpc>
                <a:spcPct val="150000"/>
              </a:lnSpc>
              <a:spcBef>
                <a:spcPts val="0"/>
              </a:spcBef>
              <a:spcAft>
                <a:spcPts val="0"/>
              </a:spcAft>
              <a:buNone/>
            </a:pPr>
            <a:r>
              <a:rPr lang="en-US" sz="1400"/>
              <a:t>g.) </a:t>
            </a:r>
            <a:r>
              <a:rPr lang="en-US" sz="1400"/>
              <a:t>The Realtime database (Firebase) will be limited, and will need a database subscription.</a:t>
            </a:r>
            <a:endParaRPr/>
          </a:p>
          <a:p>
            <a:pPr indent="0" lvl="0" marL="0" rtl="0" algn="just">
              <a:lnSpc>
                <a:spcPct val="150000"/>
              </a:lnSpc>
              <a:spcBef>
                <a:spcPts val="0"/>
              </a:spcBef>
              <a:spcAft>
                <a:spcPts val="0"/>
              </a:spcAft>
              <a:buNone/>
            </a:pPr>
            <a:r>
              <a:rPr lang="en-US" sz="1400"/>
              <a:t>h.) Only Android Phones will be accommodated by the mobile application.</a:t>
            </a:r>
            <a:endParaRPr/>
          </a:p>
          <a:p>
            <a:pPr indent="0" lvl="0" marL="0" rtl="0" algn="just">
              <a:lnSpc>
                <a:spcPct val="150000"/>
              </a:lnSpc>
              <a:spcBef>
                <a:spcPts val="0"/>
              </a:spcBef>
              <a:spcAft>
                <a:spcPts val="0"/>
              </a:spcAft>
              <a:buNone/>
            </a:pPr>
            <a:r>
              <a:rPr lang="en-US"/>
              <a:t>i.) </a:t>
            </a:r>
            <a:r>
              <a:rPr lang="en-US" sz="1400"/>
              <a:t>The mobile application only displays and suggest all the contact information (for the social services and health care services), further process are not included or carried out by the mobile application.</a:t>
            </a:r>
            <a:endParaRPr sz="1400">
              <a:solidFill>
                <a:srgbClr val="272753"/>
              </a:solidFill>
            </a:endParaRPr>
          </a:p>
          <a:p>
            <a:pPr indent="0" lvl="0" marL="0" rtl="0" algn="just">
              <a:lnSpc>
                <a:spcPct val="150000"/>
              </a:lnSpc>
              <a:spcBef>
                <a:spcPts val="0"/>
              </a:spcBef>
              <a:spcAft>
                <a:spcPts val="0"/>
              </a:spcAft>
              <a:buNone/>
            </a:pPr>
            <a:r>
              <a:rPr lang="en-US" sz="1400"/>
              <a:t>j.) The statements of the witnesses will be noted by the police station in the written report once the abuse case was settled for filing. Further processes such as the acknowledgement of the witness and its statement is not covered by the application, for this process is done by the court.</a:t>
            </a:r>
            <a:endParaRPr sz="1400">
              <a:solidFill>
                <a:srgbClr val="272753"/>
              </a:solidFill>
            </a:endParaRPr>
          </a:p>
          <a:p>
            <a:pPr indent="-228600" lvl="0" marL="457200" rtl="0" algn="just">
              <a:lnSpc>
                <a:spcPct val="150000"/>
              </a:lnSpc>
              <a:spcBef>
                <a:spcPts val="800"/>
              </a:spcBef>
              <a:spcAft>
                <a:spcPts val="0"/>
              </a:spcAft>
              <a:buSzPts val="1200"/>
              <a:buFont typeface="Arial"/>
              <a:buNone/>
            </a:pPr>
            <a:r>
              <a:t/>
            </a:r>
            <a:endParaRPr b="0" sz="1400">
              <a:solidFill>
                <a:srgbClr val="272753"/>
              </a:solidFill>
              <a:latin typeface="Roboto"/>
              <a:ea typeface="Roboto"/>
              <a:cs typeface="Roboto"/>
              <a:sym typeface="Roboto"/>
            </a:endParaRPr>
          </a:p>
        </p:txBody>
      </p:sp>
      <p:sp>
        <p:nvSpPr>
          <p:cNvPr id="714" name="Google Shape;714;p15"/>
          <p:cNvSpPr txBox="1"/>
          <p:nvPr>
            <p:ph type="title"/>
          </p:nvPr>
        </p:nvSpPr>
        <p:spPr>
          <a:xfrm>
            <a:off x="1165200" y="330725"/>
            <a:ext cx="681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1662D"/>
                </a:solidFill>
              </a:rPr>
              <a:t>SCOPE and DELIMITATIONS</a:t>
            </a:r>
            <a:endParaRPr sz="3200">
              <a:solidFill>
                <a:srgbClr val="F1662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072ebcc246_0_1"/>
          <p:cNvSpPr txBox="1"/>
          <p:nvPr>
            <p:ph idx="1" type="body"/>
          </p:nvPr>
        </p:nvSpPr>
        <p:spPr>
          <a:xfrm>
            <a:off x="651200" y="1045250"/>
            <a:ext cx="7512300" cy="3772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1400">
                <a:solidFill>
                  <a:srgbClr val="272753"/>
                </a:solidFill>
              </a:rPr>
              <a:t>k.) </a:t>
            </a:r>
            <a:r>
              <a:rPr lang="en-US" sz="1400">
                <a:solidFill>
                  <a:srgbClr val="272753"/>
                </a:solidFill>
              </a:rPr>
              <a:t>The website application only caters to the super administrators and administrators. The administrators can file a report directly using the website, view data tables of cases per municipality, view data visualization of cases per municipality, and create user accounts for #31b mobile application while the super administrators have higher privileges than the administrators, which are as follows: creates admin accounts, view list of admin accounts, and enable/disable admin accounts and gives user roles.</a:t>
            </a:r>
            <a:endParaRPr sz="1400">
              <a:solidFill>
                <a:srgbClr val="272753"/>
              </a:solidFill>
            </a:endParaRPr>
          </a:p>
          <a:p>
            <a:pPr indent="0" lvl="0" marL="0" rtl="0" algn="just">
              <a:lnSpc>
                <a:spcPct val="150000"/>
              </a:lnSpc>
              <a:spcBef>
                <a:spcPts val="800"/>
              </a:spcBef>
              <a:spcAft>
                <a:spcPts val="0"/>
              </a:spcAft>
              <a:buNone/>
            </a:pPr>
            <a:r>
              <a:rPr lang="en-US" sz="1400">
                <a:solidFill>
                  <a:srgbClr val="272753"/>
                </a:solidFill>
              </a:rPr>
              <a:t>l.) In the mobile application the users can view their personal complaint history log by browsing the list of reference numbers of their previous complaints.</a:t>
            </a:r>
            <a:endParaRPr sz="1400">
              <a:solidFill>
                <a:srgbClr val="272753"/>
              </a:solidFill>
            </a:endParaRPr>
          </a:p>
          <a:p>
            <a:pPr indent="0" lvl="0" marL="457200" rtl="0" algn="just">
              <a:lnSpc>
                <a:spcPct val="150000"/>
              </a:lnSpc>
              <a:spcBef>
                <a:spcPts val="800"/>
              </a:spcBef>
              <a:spcAft>
                <a:spcPts val="0"/>
              </a:spcAft>
              <a:buNone/>
            </a:pPr>
            <a:r>
              <a:t/>
            </a:r>
            <a:endParaRPr sz="1400">
              <a:solidFill>
                <a:srgbClr val="272753"/>
              </a:solidFill>
            </a:endParaRPr>
          </a:p>
        </p:txBody>
      </p:sp>
      <p:sp>
        <p:nvSpPr>
          <p:cNvPr id="720" name="Google Shape;720;g1072ebcc246_0_1"/>
          <p:cNvSpPr txBox="1"/>
          <p:nvPr>
            <p:ph type="title"/>
          </p:nvPr>
        </p:nvSpPr>
        <p:spPr>
          <a:xfrm>
            <a:off x="1165200" y="330725"/>
            <a:ext cx="681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1662D"/>
                </a:solidFill>
              </a:rPr>
              <a:t>SCOPE and DELIMITATIONS</a:t>
            </a:r>
            <a:endParaRPr sz="3200">
              <a:solidFill>
                <a:srgbClr val="F1662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7"/>
          <p:cNvSpPr txBox="1"/>
          <p:nvPr>
            <p:ph type="title"/>
          </p:nvPr>
        </p:nvSpPr>
        <p:spPr>
          <a:xfrm>
            <a:off x="724800" y="1735250"/>
            <a:ext cx="7694400" cy="133401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US" sz="4800"/>
              <a:t>SIGNIFICANCE OF THE STUDY</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1034f3ae98e_4_0"/>
          <p:cNvPicPr preferRelativeResize="0"/>
          <p:nvPr/>
        </p:nvPicPr>
        <p:blipFill>
          <a:blip r:embed="rId3">
            <a:alphaModFix/>
          </a:blip>
          <a:stretch>
            <a:fillRect/>
          </a:stretch>
        </p:blipFill>
        <p:spPr>
          <a:xfrm>
            <a:off x="2526175" y="874500"/>
            <a:ext cx="2030376" cy="3488050"/>
          </a:xfrm>
          <a:prstGeom prst="rect">
            <a:avLst/>
          </a:prstGeom>
          <a:noFill/>
          <a:ln>
            <a:noFill/>
          </a:ln>
        </p:spPr>
      </p:pic>
      <p:pic>
        <p:nvPicPr>
          <p:cNvPr id="253" name="Google Shape;253;g1034f3ae98e_4_0"/>
          <p:cNvPicPr preferRelativeResize="0"/>
          <p:nvPr/>
        </p:nvPicPr>
        <p:blipFill>
          <a:blip r:embed="rId4">
            <a:alphaModFix/>
          </a:blip>
          <a:stretch>
            <a:fillRect/>
          </a:stretch>
        </p:blipFill>
        <p:spPr>
          <a:xfrm>
            <a:off x="6633275" y="874500"/>
            <a:ext cx="2030376" cy="3488050"/>
          </a:xfrm>
          <a:prstGeom prst="rect">
            <a:avLst/>
          </a:prstGeom>
          <a:noFill/>
          <a:ln>
            <a:noFill/>
          </a:ln>
        </p:spPr>
      </p:pic>
      <p:pic>
        <p:nvPicPr>
          <p:cNvPr id="254" name="Google Shape;254;g1034f3ae98e_4_0"/>
          <p:cNvPicPr preferRelativeResize="0"/>
          <p:nvPr/>
        </p:nvPicPr>
        <p:blipFill>
          <a:blip r:embed="rId5">
            <a:alphaModFix/>
          </a:blip>
          <a:stretch>
            <a:fillRect/>
          </a:stretch>
        </p:blipFill>
        <p:spPr>
          <a:xfrm>
            <a:off x="4579725" y="874500"/>
            <a:ext cx="2030376" cy="3488050"/>
          </a:xfrm>
          <a:prstGeom prst="rect">
            <a:avLst/>
          </a:prstGeom>
          <a:noFill/>
          <a:ln>
            <a:noFill/>
          </a:ln>
        </p:spPr>
      </p:pic>
      <p:pic>
        <p:nvPicPr>
          <p:cNvPr id="255" name="Google Shape;255;g1034f3ae98e_4_0"/>
          <p:cNvPicPr preferRelativeResize="0"/>
          <p:nvPr/>
        </p:nvPicPr>
        <p:blipFill>
          <a:blip r:embed="rId6">
            <a:alphaModFix/>
          </a:blip>
          <a:stretch>
            <a:fillRect/>
          </a:stretch>
        </p:blipFill>
        <p:spPr>
          <a:xfrm>
            <a:off x="480350" y="874500"/>
            <a:ext cx="2030376" cy="3488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8"/>
          <p:cNvSpPr txBox="1"/>
          <p:nvPr>
            <p:ph idx="1" type="subTitle"/>
          </p:nvPr>
        </p:nvSpPr>
        <p:spPr>
          <a:xfrm flipH="1">
            <a:off x="817420" y="1255751"/>
            <a:ext cx="7335981" cy="3510213"/>
          </a:xfrm>
          <a:prstGeom prst="rect">
            <a:avLst/>
          </a:prstGeom>
          <a:noFill/>
          <a:ln>
            <a:noFill/>
          </a:ln>
        </p:spPr>
        <p:txBody>
          <a:bodyPr anchorCtr="0" anchor="t" bIns="91425" lIns="91425" spcFirstLastPara="1" rIns="91425" wrap="square" tIns="0">
            <a:noAutofit/>
          </a:bodyPr>
          <a:lstStyle/>
          <a:p>
            <a:pPr indent="457200" lvl="0" marL="457200" rtl="0" algn="just">
              <a:lnSpc>
                <a:spcPct val="100000"/>
              </a:lnSpc>
              <a:spcBef>
                <a:spcPts val="0"/>
              </a:spcBef>
              <a:spcAft>
                <a:spcPts val="0"/>
              </a:spcAft>
              <a:buSzPts val="2000"/>
              <a:buNone/>
            </a:pPr>
            <a:r>
              <a:rPr b="0" i="0" lang="en-US" sz="1400" u="none" strike="noStrike">
                <a:solidFill>
                  <a:srgbClr val="272753"/>
                </a:solidFill>
                <a:latin typeface="Roboto"/>
                <a:ea typeface="Roboto"/>
                <a:cs typeface="Roboto"/>
                <a:sym typeface="Roboto"/>
              </a:rPr>
              <a:t>The proposed study benefits in identifying the abuse cases and raising awareness against it, specifically in the Municipalities covered by the</a:t>
            </a:r>
            <a:br>
              <a:rPr b="0" i="0" lang="en-US" sz="1400" u="none" strike="noStrike">
                <a:solidFill>
                  <a:srgbClr val="272753"/>
                </a:solidFill>
                <a:latin typeface="Roboto"/>
                <a:ea typeface="Roboto"/>
                <a:cs typeface="Roboto"/>
                <a:sym typeface="Roboto"/>
              </a:rPr>
            </a:br>
            <a:r>
              <a:rPr b="1" i="0" lang="en-US" sz="1400" u="none" strike="noStrike">
                <a:solidFill>
                  <a:srgbClr val="272753"/>
                </a:solidFill>
                <a:latin typeface="Roboto"/>
                <a:ea typeface="Roboto"/>
                <a:cs typeface="Roboto"/>
                <a:sym typeface="Roboto"/>
              </a:rPr>
              <a:t>Second District of Pampanga</a:t>
            </a:r>
            <a:r>
              <a:rPr b="0" i="0" lang="en-US" sz="1400" u="none" strike="noStrike">
                <a:solidFill>
                  <a:srgbClr val="272753"/>
                </a:solidFill>
                <a:latin typeface="Roboto"/>
                <a:ea typeface="Roboto"/>
                <a:cs typeface="Roboto"/>
                <a:sym typeface="Roboto"/>
              </a:rPr>
              <a:t> which are</a:t>
            </a:r>
            <a:r>
              <a:rPr lang="en-US" sz="1400">
                <a:solidFill>
                  <a:srgbClr val="272753"/>
                </a:solidFill>
              </a:rPr>
              <a:t>:</a:t>
            </a:r>
            <a:endParaRPr/>
          </a:p>
          <a:p>
            <a:pPr indent="457200" lvl="0" marL="457200" rtl="0" algn="just">
              <a:lnSpc>
                <a:spcPct val="100000"/>
              </a:lnSpc>
              <a:spcBef>
                <a:spcPts val="0"/>
              </a:spcBef>
              <a:spcAft>
                <a:spcPts val="0"/>
              </a:spcAft>
              <a:buSzPts val="2000"/>
              <a:buNone/>
            </a:pPr>
            <a:r>
              <a:rPr b="1" i="1" lang="en-US" sz="1400" u="none" strike="noStrike">
                <a:solidFill>
                  <a:srgbClr val="272753"/>
                </a:solidFill>
                <a:latin typeface="Roboto"/>
                <a:ea typeface="Roboto"/>
                <a:cs typeface="Roboto"/>
                <a:sym typeface="Roboto"/>
              </a:rPr>
              <a:t>Floridablanca</a:t>
            </a:r>
            <a:r>
              <a:rPr b="0" i="1" lang="en-US" sz="1400" u="none" strike="noStrike">
                <a:solidFill>
                  <a:srgbClr val="272753"/>
                </a:solidFill>
                <a:latin typeface="Roboto"/>
                <a:ea typeface="Roboto"/>
                <a:cs typeface="Roboto"/>
                <a:sym typeface="Roboto"/>
              </a:rPr>
              <a:t>, </a:t>
            </a:r>
            <a:r>
              <a:rPr b="1" i="1" lang="en-US" sz="1400" u="none" strike="noStrike">
                <a:solidFill>
                  <a:srgbClr val="272753"/>
                </a:solidFill>
                <a:latin typeface="Roboto"/>
                <a:ea typeface="Roboto"/>
                <a:cs typeface="Roboto"/>
                <a:sym typeface="Roboto"/>
              </a:rPr>
              <a:t>Guagua</a:t>
            </a:r>
            <a:r>
              <a:rPr b="0" i="1" lang="en-US" sz="1400" u="none" strike="noStrike">
                <a:solidFill>
                  <a:srgbClr val="272753"/>
                </a:solidFill>
                <a:latin typeface="Roboto"/>
                <a:ea typeface="Roboto"/>
                <a:cs typeface="Roboto"/>
                <a:sym typeface="Roboto"/>
              </a:rPr>
              <a:t>, </a:t>
            </a:r>
            <a:r>
              <a:rPr b="1" i="1" lang="en-US" sz="1400" u="none" strike="noStrike">
                <a:solidFill>
                  <a:srgbClr val="272753"/>
                </a:solidFill>
                <a:latin typeface="Roboto"/>
                <a:ea typeface="Roboto"/>
                <a:cs typeface="Roboto"/>
                <a:sym typeface="Roboto"/>
              </a:rPr>
              <a:t>Lubao</a:t>
            </a:r>
            <a:r>
              <a:rPr b="0" i="1" lang="en-US" sz="1400" u="none" strike="noStrike">
                <a:solidFill>
                  <a:srgbClr val="272753"/>
                </a:solidFill>
                <a:latin typeface="Roboto"/>
                <a:ea typeface="Roboto"/>
                <a:cs typeface="Roboto"/>
                <a:sym typeface="Roboto"/>
              </a:rPr>
              <a:t>, </a:t>
            </a:r>
            <a:r>
              <a:rPr b="1" i="1" lang="en-US" sz="1400" u="none" strike="noStrike">
                <a:solidFill>
                  <a:srgbClr val="272753"/>
                </a:solidFill>
                <a:latin typeface="Roboto"/>
                <a:ea typeface="Roboto"/>
                <a:cs typeface="Roboto"/>
                <a:sym typeface="Roboto"/>
              </a:rPr>
              <a:t>Porac</a:t>
            </a:r>
            <a:r>
              <a:rPr b="0" i="1" lang="en-US" sz="1400" u="none" strike="noStrike">
                <a:solidFill>
                  <a:srgbClr val="272753"/>
                </a:solidFill>
                <a:latin typeface="Roboto"/>
                <a:ea typeface="Roboto"/>
                <a:cs typeface="Roboto"/>
                <a:sym typeface="Roboto"/>
              </a:rPr>
              <a:t>, </a:t>
            </a:r>
            <a:r>
              <a:rPr b="1" i="1" lang="en-US" sz="1400" u="none" strike="noStrike">
                <a:solidFill>
                  <a:srgbClr val="272753"/>
                </a:solidFill>
                <a:latin typeface="Roboto"/>
                <a:ea typeface="Roboto"/>
                <a:cs typeface="Roboto"/>
                <a:sym typeface="Roboto"/>
              </a:rPr>
              <a:t>Santa Rita</a:t>
            </a:r>
            <a:r>
              <a:rPr b="0" i="1" lang="en-US" sz="1400" u="none" strike="noStrike">
                <a:solidFill>
                  <a:srgbClr val="272753"/>
                </a:solidFill>
                <a:latin typeface="Roboto"/>
                <a:ea typeface="Roboto"/>
                <a:cs typeface="Roboto"/>
                <a:sym typeface="Roboto"/>
              </a:rPr>
              <a:t>, and </a:t>
            </a:r>
            <a:r>
              <a:rPr b="1" i="1" lang="en-US" sz="1400" u="none" strike="noStrike">
                <a:solidFill>
                  <a:srgbClr val="272753"/>
                </a:solidFill>
                <a:latin typeface="Roboto"/>
                <a:ea typeface="Roboto"/>
                <a:cs typeface="Roboto"/>
                <a:sym typeface="Roboto"/>
              </a:rPr>
              <a:t>Sasmuan</a:t>
            </a:r>
            <a:r>
              <a:rPr b="0" i="1" lang="en-US" sz="1400" u="none" strike="noStrike">
                <a:solidFill>
                  <a:srgbClr val="272753"/>
                </a:solidFill>
                <a:latin typeface="Roboto"/>
                <a:ea typeface="Roboto"/>
                <a:cs typeface="Roboto"/>
                <a:sym typeface="Roboto"/>
              </a:rPr>
              <a:t>, </a:t>
            </a:r>
            <a:r>
              <a:rPr b="0" i="0" lang="en-US" sz="1400" u="none" strike="noStrike">
                <a:solidFill>
                  <a:srgbClr val="272753"/>
                </a:solidFill>
                <a:latin typeface="Roboto"/>
                <a:ea typeface="Roboto"/>
                <a:cs typeface="Roboto"/>
                <a:sym typeface="Roboto"/>
              </a:rPr>
              <a:t>through the use of a mobile application.</a:t>
            </a:r>
            <a:endParaRPr/>
          </a:p>
          <a:p>
            <a:pPr indent="457200" lvl="0" marL="457200" rtl="0" algn="just">
              <a:lnSpc>
                <a:spcPct val="100000"/>
              </a:lnSpc>
              <a:spcBef>
                <a:spcPts val="0"/>
              </a:spcBef>
              <a:spcAft>
                <a:spcPts val="0"/>
              </a:spcAft>
              <a:buSzPts val="2000"/>
              <a:buNone/>
            </a:pPr>
            <a:r>
              <a:t/>
            </a:r>
            <a:endParaRPr b="0" sz="1100">
              <a:solidFill>
                <a:srgbClr val="272753"/>
              </a:solidFill>
              <a:latin typeface="Roboto"/>
              <a:ea typeface="Roboto"/>
              <a:cs typeface="Roboto"/>
              <a:sym typeface="Roboto"/>
            </a:endParaRPr>
          </a:p>
          <a:p>
            <a:pPr indent="457200" lvl="0" marL="457200" rtl="0" algn="just">
              <a:lnSpc>
                <a:spcPct val="100000"/>
              </a:lnSpc>
              <a:spcBef>
                <a:spcPts val="0"/>
              </a:spcBef>
              <a:spcAft>
                <a:spcPts val="0"/>
              </a:spcAft>
              <a:buSzPts val="2000"/>
              <a:buNone/>
            </a:pPr>
            <a:r>
              <a:rPr b="0" i="0" lang="en-US" sz="1400" u="none" strike="noStrike">
                <a:solidFill>
                  <a:srgbClr val="272753"/>
                </a:solidFill>
                <a:latin typeface="Roboto"/>
                <a:ea typeface="Roboto"/>
                <a:cs typeface="Roboto"/>
                <a:sym typeface="Roboto"/>
              </a:rPr>
              <a:t>The local authorities will be able to receive the complaints sent from the mobile application. The data gathered from the complaints will be seen in data tables and will be used to monitor the abuse cases occurring in the locale. </a:t>
            </a:r>
            <a:endParaRPr/>
          </a:p>
          <a:p>
            <a:pPr indent="457200" lvl="0" marL="457200" rtl="0" algn="just">
              <a:lnSpc>
                <a:spcPct val="100000"/>
              </a:lnSpc>
              <a:spcBef>
                <a:spcPts val="0"/>
              </a:spcBef>
              <a:spcAft>
                <a:spcPts val="0"/>
              </a:spcAft>
              <a:buSzPts val="2000"/>
              <a:buNone/>
            </a:pPr>
            <a:r>
              <a:t/>
            </a:r>
            <a:endParaRPr b="0" sz="1000">
              <a:solidFill>
                <a:srgbClr val="272753"/>
              </a:solidFill>
              <a:latin typeface="Roboto"/>
              <a:ea typeface="Roboto"/>
              <a:cs typeface="Roboto"/>
              <a:sym typeface="Roboto"/>
            </a:endParaRPr>
          </a:p>
          <a:p>
            <a:pPr indent="457200" lvl="0" marL="457200" rtl="0" algn="just">
              <a:lnSpc>
                <a:spcPct val="100000"/>
              </a:lnSpc>
              <a:spcBef>
                <a:spcPts val="0"/>
              </a:spcBef>
              <a:spcAft>
                <a:spcPts val="0"/>
              </a:spcAft>
              <a:buSzPts val="2000"/>
              <a:buNone/>
            </a:pPr>
            <a:r>
              <a:rPr b="0" i="0" lang="en-US" sz="1400" u="none" strike="noStrike">
                <a:solidFill>
                  <a:srgbClr val="272753"/>
                </a:solidFill>
                <a:latin typeface="Roboto"/>
                <a:ea typeface="Roboto"/>
                <a:cs typeface="Roboto"/>
                <a:sym typeface="Roboto"/>
              </a:rPr>
              <a:t>The proposed study benefits the users by providing a system that would assist them to report the dangerous situation that they experienced. The mobile application will enable them to describe their situation and report it to the authorities.</a:t>
            </a:r>
            <a:endParaRPr b="0" sz="1400">
              <a:solidFill>
                <a:srgbClr val="272753"/>
              </a:solidFill>
              <a:latin typeface="Roboto"/>
              <a:ea typeface="Roboto"/>
              <a:cs typeface="Roboto"/>
              <a:sym typeface="Roboto"/>
            </a:endParaRPr>
          </a:p>
          <a:p>
            <a:pPr indent="457200" lvl="0" marL="457200" rtl="0" algn="just">
              <a:lnSpc>
                <a:spcPct val="100000"/>
              </a:lnSpc>
              <a:spcBef>
                <a:spcPts val="0"/>
              </a:spcBef>
              <a:spcAft>
                <a:spcPts val="0"/>
              </a:spcAft>
              <a:buSzPts val="2000"/>
              <a:buNone/>
            </a:pPr>
            <a:r>
              <a:t/>
            </a:r>
            <a:endParaRPr b="0" i="0" sz="1000" u="none" strike="noStrike">
              <a:solidFill>
                <a:srgbClr val="272753"/>
              </a:solidFill>
              <a:latin typeface="Roboto"/>
              <a:ea typeface="Roboto"/>
              <a:cs typeface="Roboto"/>
              <a:sym typeface="Roboto"/>
            </a:endParaRPr>
          </a:p>
          <a:p>
            <a:pPr indent="457200" lvl="0" marL="457200" rtl="0" algn="just">
              <a:lnSpc>
                <a:spcPct val="100000"/>
              </a:lnSpc>
              <a:spcBef>
                <a:spcPts val="0"/>
              </a:spcBef>
              <a:spcAft>
                <a:spcPts val="0"/>
              </a:spcAft>
              <a:buSzPts val="2000"/>
              <a:buNone/>
            </a:pPr>
            <a:r>
              <a:rPr b="0" i="0" lang="en-US" sz="1400" u="none" strike="noStrike">
                <a:solidFill>
                  <a:srgbClr val="272753"/>
                </a:solidFill>
                <a:latin typeface="Roboto"/>
                <a:ea typeface="Roboto"/>
                <a:cs typeface="Roboto"/>
                <a:sym typeface="Roboto"/>
              </a:rPr>
              <a:t>The study could also serve as a reference for other possible developments for violence against women emergency communication hotline or awareness.</a:t>
            </a:r>
            <a:endParaRPr b="0" sz="1400">
              <a:solidFill>
                <a:srgbClr val="272753"/>
              </a:solidFill>
              <a:latin typeface="Roboto"/>
              <a:ea typeface="Roboto"/>
              <a:cs typeface="Roboto"/>
              <a:sym typeface="Roboto"/>
            </a:endParaRPr>
          </a:p>
          <a:p>
            <a:pPr indent="-342900" lvl="0" marL="457200" rtl="0" algn="ctr">
              <a:lnSpc>
                <a:spcPct val="100000"/>
              </a:lnSpc>
              <a:spcBef>
                <a:spcPts val="0"/>
              </a:spcBef>
              <a:spcAft>
                <a:spcPts val="0"/>
              </a:spcAft>
              <a:buSzPts val="2000"/>
              <a:buNone/>
            </a:pPr>
            <a:br>
              <a:rPr lang="en-US" sz="1400">
                <a:solidFill>
                  <a:srgbClr val="272753"/>
                </a:solidFill>
                <a:latin typeface="Roboto"/>
                <a:ea typeface="Roboto"/>
                <a:cs typeface="Roboto"/>
                <a:sym typeface="Roboto"/>
              </a:rPr>
            </a:br>
            <a:endParaRPr b="1" i="1" sz="1400">
              <a:solidFill>
                <a:srgbClr val="272753"/>
              </a:solidFill>
              <a:latin typeface="Roboto"/>
              <a:ea typeface="Roboto"/>
              <a:cs typeface="Roboto"/>
              <a:sym typeface="Roboto"/>
            </a:endParaRPr>
          </a:p>
        </p:txBody>
      </p:sp>
      <p:sp>
        <p:nvSpPr>
          <p:cNvPr id="731" name="Google Shape;731;p18"/>
          <p:cNvSpPr txBox="1"/>
          <p:nvPr>
            <p:ph idx="4" type="title"/>
          </p:nvPr>
        </p:nvSpPr>
        <p:spPr>
          <a:xfrm>
            <a:off x="2049780" y="413440"/>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SIGNIFICANCE OF THE STUDY</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9"/>
          <p:cNvSpPr txBox="1"/>
          <p:nvPr>
            <p:ph type="title"/>
          </p:nvPr>
        </p:nvSpPr>
        <p:spPr>
          <a:xfrm>
            <a:off x="724800" y="1735250"/>
            <a:ext cx="7694400" cy="133401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US" sz="6000">
                <a:solidFill>
                  <a:srgbClr val="272753"/>
                </a:solidFill>
              </a:rPr>
              <a:t>METHODOLOGY</a:t>
            </a:r>
            <a:endParaRPr sz="6000">
              <a:solidFill>
                <a:srgbClr val="27275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0"/>
          <p:cNvSpPr txBox="1"/>
          <p:nvPr>
            <p:ph type="title"/>
          </p:nvPr>
        </p:nvSpPr>
        <p:spPr>
          <a:xfrm>
            <a:off x="639072" y="446359"/>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METHODOLOGY</a:t>
            </a:r>
            <a:endParaRPr/>
          </a:p>
        </p:txBody>
      </p:sp>
      <p:sp>
        <p:nvSpPr>
          <p:cNvPr id="742" name="Google Shape;742;p2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p20"/>
          <p:cNvPicPr preferRelativeResize="0"/>
          <p:nvPr/>
        </p:nvPicPr>
        <p:blipFill rotWithShape="1">
          <a:blip r:embed="rId3">
            <a:alphaModFix/>
          </a:blip>
          <a:srcRect b="0" l="0" r="0" t="0"/>
          <a:stretch/>
        </p:blipFill>
        <p:spPr>
          <a:xfrm>
            <a:off x="5001912" y="1592455"/>
            <a:ext cx="3213584" cy="2976832"/>
          </a:xfrm>
          <a:prstGeom prst="rect">
            <a:avLst/>
          </a:prstGeom>
          <a:noFill/>
          <a:ln>
            <a:noFill/>
          </a:ln>
        </p:spPr>
      </p:pic>
      <p:pic>
        <p:nvPicPr>
          <p:cNvPr descr="Descriptive Research : Definition, Types and Examples - Voxco" id="745" name="Google Shape;745;p20"/>
          <p:cNvPicPr preferRelativeResize="0"/>
          <p:nvPr/>
        </p:nvPicPr>
        <p:blipFill rotWithShape="1">
          <a:blip r:embed="rId4">
            <a:alphaModFix/>
          </a:blip>
          <a:srcRect b="11187" l="7902" r="10183" t="0"/>
          <a:stretch/>
        </p:blipFill>
        <p:spPr>
          <a:xfrm>
            <a:off x="820284" y="1592455"/>
            <a:ext cx="3735123" cy="2976831"/>
          </a:xfrm>
          <a:prstGeom prst="rect">
            <a:avLst/>
          </a:prstGeom>
          <a:noFill/>
          <a:ln>
            <a:noFill/>
          </a:ln>
        </p:spPr>
      </p:pic>
      <p:sp>
        <p:nvSpPr>
          <p:cNvPr id="746" name="Google Shape;746;p20"/>
          <p:cNvSpPr txBox="1"/>
          <p:nvPr/>
        </p:nvSpPr>
        <p:spPr>
          <a:xfrm>
            <a:off x="829809" y="2371695"/>
            <a:ext cx="18651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Roboto"/>
                <a:ea typeface="Roboto"/>
                <a:cs typeface="Roboto"/>
                <a:sym typeface="Roboto"/>
              </a:rPr>
              <a:t>Quantitative</a:t>
            </a:r>
            <a:endParaRPr/>
          </a:p>
        </p:txBody>
      </p:sp>
      <p:sp>
        <p:nvSpPr>
          <p:cNvPr id="747" name="Google Shape;747;p20"/>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0"/>
          <p:cNvSpPr txBox="1"/>
          <p:nvPr/>
        </p:nvSpPr>
        <p:spPr>
          <a:xfrm>
            <a:off x="750529" y="1098655"/>
            <a:ext cx="3549822" cy="49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300"/>
              <a:buFont typeface="Roboto"/>
              <a:buNone/>
            </a:pPr>
            <a:r>
              <a:rPr b="1" i="0" lang="en-US" sz="1800" u="none" cap="none" strike="noStrike">
                <a:solidFill>
                  <a:schemeClr val="dk1"/>
                </a:solidFill>
                <a:latin typeface="Roboto"/>
                <a:ea typeface="Roboto"/>
                <a:cs typeface="Roboto"/>
                <a:sym typeface="Roboto"/>
              </a:rPr>
              <a:t>RESEARCH DESIGN</a:t>
            </a:r>
            <a:endParaRPr b="0" i="0" sz="1400" u="none" cap="none" strike="noStrike">
              <a:solidFill>
                <a:schemeClr val="dk1"/>
              </a:solidFill>
              <a:latin typeface="Roboto"/>
              <a:ea typeface="Roboto"/>
              <a:cs typeface="Roboto"/>
              <a:sym typeface="Roboto"/>
            </a:endParaRPr>
          </a:p>
        </p:txBody>
      </p:sp>
      <p:sp>
        <p:nvSpPr>
          <p:cNvPr id="749" name="Google Shape;749;p20"/>
          <p:cNvSpPr txBox="1"/>
          <p:nvPr>
            <p:ph idx="1" type="subTitle"/>
          </p:nvPr>
        </p:nvSpPr>
        <p:spPr>
          <a:xfrm>
            <a:off x="4368256" y="956149"/>
            <a:ext cx="4343400" cy="49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b="1" lang="en-US"/>
              <a:t>SYSTEMS DEVELOPMENT </a:t>
            </a:r>
            <a:endParaRPr/>
          </a:p>
          <a:p>
            <a:pPr indent="0" lvl="0" marL="0" rtl="0" algn="ctr">
              <a:lnSpc>
                <a:spcPct val="100000"/>
              </a:lnSpc>
              <a:spcBef>
                <a:spcPts val="0"/>
              </a:spcBef>
              <a:spcAft>
                <a:spcPts val="0"/>
              </a:spcAft>
              <a:buSzPts val="2300"/>
              <a:buNone/>
            </a:pPr>
            <a:r>
              <a:rPr b="1" lang="en-US"/>
              <a:t>METHODOLOGY</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1"/>
          <p:cNvSpPr txBox="1"/>
          <p:nvPr>
            <p:ph idx="1" type="subTitle"/>
          </p:nvPr>
        </p:nvSpPr>
        <p:spPr>
          <a:xfrm>
            <a:off x="791404" y="1437674"/>
            <a:ext cx="2888400" cy="15351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US"/>
              <a:t>A self-made survey questionnaire through Google Forms.</a:t>
            </a:r>
            <a:endParaRPr/>
          </a:p>
        </p:txBody>
      </p:sp>
      <p:sp>
        <p:nvSpPr>
          <p:cNvPr id="755" name="Google Shape;755;p21"/>
          <p:cNvSpPr txBox="1"/>
          <p:nvPr>
            <p:ph type="title"/>
          </p:nvPr>
        </p:nvSpPr>
        <p:spPr>
          <a:xfrm>
            <a:off x="724799" y="951325"/>
            <a:ext cx="3782091" cy="5631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t>RESEARCH INSTRUMENT</a:t>
            </a:r>
            <a:endParaRPr sz="2400"/>
          </a:p>
        </p:txBody>
      </p:sp>
      <p:sp>
        <p:nvSpPr>
          <p:cNvPr id="756" name="Google Shape;756;p21"/>
          <p:cNvSpPr txBox="1"/>
          <p:nvPr/>
        </p:nvSpPr>
        <p:spPr>
          <a:xfrm>
            <a:off x="2866326" y="391232"/>
            <a:ext cx="3503100" cy="49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Oswald SemiBold"/>
              <a:buNone/>
            </a:pPr>
            <a:r>
              <a:rPr b="0" i="0" lang="en-US" sz="3600" u="none" cap="none" strike="noStrike">
                <a:solidFill>
                  <a:srgbClr val="F1662D"/>
                </a:solidFill>
                <a:latin typeface="Oswald SemiBold"/>
                <a:ea typeface="Oswald SemiBold"/>
                <a:cs typeface="Oswald SemiBold"/>
                <a:sym typeface="Oswald SemiBold"/>
              </a:rPr>
              <a:t>METHODOLOGY</a:t>
            </a:r>
            <a:endParaRPr/>
          </a:p>
        </p:txBody>
      </p:sp>
      <p:sp>
        <p:nvSpPr>
          <p:cNvPr id="757" name="Google Shape;757;p21"/>
          <p:cNvSpPr txBox="1"/>
          <p:nvPr/>
        </p:nvSpPr>
        <p:spPr>
          <a:xfrm>
            <a:off x="800929" y="3037699"/>
            <a:ext cx="2888400" cy="1535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Roboto"/>
                <a:ea typeface="Roboto"/>
                <a:cs typeface="Roboto"/>
                <a:sym typeface="Roboto"/>
              </a:rPr>
              <a:t>Former Women and Children Protection Desk (WCPD) Officer in Lubao, Pampanga.</a:t>
            </a:r>
            <a:endParaRPr/>
          </a:p>
        </p:txBody>
      </p:sp>
      <p:sp>
        <p:nvSpPr>
          <p:cNvPr id="758" name="Google Shape;758;p21"/>
          <p:cNvSpPr txBox="1"/>
          <p:nvPr/>
        </p:nvSpPr>
        <p:spPr>
          <a:xfrm>
            <a:off x="734324" y="2544890"/>
            <a:ext cx="3782091" cy="56315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Oswald SemiBold"/>
              <a:buNone/>
            </a:pPr>
            <a:r>
              <a:rPr b="0" i="0" lang="en-US" sz="2400" u="none" cap="none" strike="noStrike">
                <a:solidFill>
                  <a:schemeClr val="accent3"/>
                </a:solidFill>
                <a:latin typeface="Oswald SemiBold"/>
                <a:ea typeface="Oswald SemiBold"/>
                <a:cs typeface="Oswald SemiBold"/>
                <a:sym typeface="Oswald SemiBold"/>
              </a:rPr>
              <a:t>INTERVIEW</a:t>
            </a:r>
            <a:endParaRPr/>
          </a:p>
        </p:txBody>
      </p:sp>
      <p:pic>
        <p:nvPicPr>
          <p:cNvPr id="759" name="Google Shape;759;p21"/>
          <p:cNvPicPr preferRelativeResize="0"/>
          <p:nvPr/>
        </p:nvPicPr>
        <p:blipFill rotWithShape="1">
          <a:blip r:embed="rId3">
            <a:alphaModFix/>
          </a:blip>
          <a:srcRect b="17230" l="39340" r="15240" t="25045"/>
          <a:stretch/>
        </p:blipFill>
        <p:spPr>
          <a:xfrm>
            <a:off x="4391025" y="1200150"/>
            <a:ext cx="4094921" cy="325263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760" name="Google Shape;760;p21"/>
          <p:cNvPicPr preferRelativeResize="0"/>
          <p:nvPr/>
        </p:nvPicPr>
        <p:blipFill rotWithShape="1">
          <a:blip r:embed="rId4">
            <a:alphaModFix/>
          </a:blip>
          <a:srcRect b="0" l="0" r="0" t="0"/>
          <a:stretch/>
        </p:blipFill>
        <p:spPr>
          <a:xfrm>
            <a:off x="4435436" y="1891127"/>
            <a:ext cx="2003049" cy="21632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22"/>
          <p:cNvSpPr/>
          <p:nvPr/>
        </p:nvSpPr>
        <p:spPr>
          <a:xfrm flipH="1" rot="-5400000">
            <a:off x="2775900" y="1958100"/>
            <a:ext cx="3592200" cy="2343000"/>
          </a:xfrm>
          <a:prstGeom prst="homePlate">
            <a:avLst>
              <a:gd fmla="val 2913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2"/>
          <p:cNvSpPr/>
          <p:nvPr/>
        </p:nvSpPr>
        <p:spPr>
          <a:xfrm flipH="1" rot="-5400000">
            <a:off x="5462025" y="1958100"/>
            <a:ext cx="3592200" cy="2343000"/>
          </a:xfrm>
          <a:prstGeom prst="homePlate">
            <a:avLst>
              <a:gd fmla="val 2913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2"/>
          <p:cNvSpPr/>
          <p:nvPr/>
        </p:nvSpPr>
        <p:spPr>
          <a:xfrm flipH="1" rot="-5400000">
            <a:off x="89775" y="1958100"/>
            <a:ext cx="3592200" cy="2343000"/>
          </a:xfrm>
          <a:prstGeom prst="homePlate">
            <a:avLst>
              <a:gd fmla="val 2913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2"/>
          <p:cNvSpPr txBox="1"/>
          <p:nvPr>
            <p:ph idx="6" type="title"/>
          </p:nvPr>
        </p:nvSpPr>
        <p:spPr>
          <a:xfrm>
            <a:off x="3327827" y="189961"/>
            <a:ext cx="2505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1662D"/>
                </a:solidFill>
                <a:latin typeface="Oswald Medium"/>
                <a:ea typeface="Oswald Medium"/>
                <a:cs typeface="Oswald Medium"/>
                <a:sym typeface="Oswald Medium"/>
              </a:rPr>
              <a:t>QUESTIONNAIRE</a:t>
            </a:r>
            <a:endParaRPr/>
          </a:p>
        </p:txBody>
      </p:sp>
      <p:pic>
        <p:nvPicPr>
          <p:cNvPr descr="No description available." id="769" name="Google Shape;769;p22"/>
          <p:cNvPicPr preferRelativeResize="0"/>
          <p:nvPr/>
        </p:nvPicPr>
        <p:blipFill rotWithShape="1">
          <a:blip r:embed="rId3">
            <a:alphaModFix/>
          </a:blip>
          <a:srcRect b="2343" l="0" r="3405" t="5614"/>
          <a:stretch/>
        </p:blipFill>
        <p:spPr>
          <a:xfrm>
            <a:off x="3466894" y="1179650"/>
            <a:ext cx="2226869" cy="3773889"/>
          </a:xfrm>
          <a:prstGeom prst="rect">
            <a:avLst/>
          </a:prstGeom>
          <a:noFill/>
          <a:ln>
            <a:noFill/>
          </a:ln>
        </p:spPr>
      </p:pic>
      <p:pic>
        <p:nvPicPr>
          <p:cNvPr descr="No description available." id="770" name="Google Shape;770;p22"/>
          <p:cNvPicPr preferRelativeResize="0"/>
          <p:nvPr/>
        </p:nvPicPr>
        <p:blipFill rotWithShape="1">
          <a:blip r:embed="rId4">
            <a:alphaModFix/>
          </a:blip>
          <a:srcRect b="2341" l="0" r="1955" t="5262"/>
          <a:stretch/>
        </p:blipFill>
        <p:spPr>
          <a:xfrm>
            <a:off x="6143495" y="1189175"/>
            <a:ext cx="2232980" cy="3742550"/>
          </a:xfrm>
          <a:prstGeom prst="rect">
            <a:avLst/>
          </a:prstGeom>
          <a:noFill/>
          <a:ln>
            <a:noFill/>
          </a:ln>
        </p:spPr>
      </p:pic>
      <p:pic>
        <p:nvPicPr>
          <p:cNvPr descr="No description available." id="771" name="Google Shape;771;p22"/>
          <p:cNvPicPr preferRelativeResize="0"/>
          <p:nvPr/>
        </p:nvPicPr>
        <p:blipFill rotWithShape="1">
          <a:blip r:embed="rId5">
            <a:alphaModFix/>
          </a:blip>
          <a:srcRect b="2341" l="0" r="1955" t="5262"/>
          <a:stretch/>
        </p:blipFill>
        <p:spPr>
          <a:xfrm>
            <a:off x="774179" y="1180366"/>
            <a:ext cx="2226869" cy="3732309"/>
          </a:xfrm>
          <a:prstGeom prst="rect">
            <a:avLst/>
          </a:prstGeom>
          <a:noFill/>
          <a:ln>
            <a:noFill/>
          </a:ln>
        </p:spPr>
      </p:pic>
      <p:sp>
        <p:nvSpPr>
          <p:cNvPr id="772" name="Google Shape;772;p22"/>
          <p:cNvSpPr txBox="1"/>
          <p:nvPr/>
        </p:nvSpPr>
        <p:spPr>
          <a:xfrm>
            <a:off x="855841" y="877150"/>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Victim/Witness</a:t>
            </a:r>
            <a:endParaRPr/>
          </a:p>
        </p:txBody>
      </p:sp>
      <p:sp>
        <p:nvSpPr>
          <p:cNvPr id="773" name="Google Shape;773;p22"/>
          <p:cNvSpPr txBox="1"/>
          <p:nvPr/>
        </p:nvSpPr>
        <p:spPr>
          <a:xfrm>
            <a:off x="3507724"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Pampanga Resident</a:t>
            </a:r>
            <a:endParaRPr/>
          </a:p>
        </p:txBody>
      </p:sp>
      <p:sp>
        <p:nvSpPr>
          <p:cNvPr id="774" name="Google Shape;774;p22"/>
          <p:cNvSpPr txBox="1"/>
          <p:nvPr/>
        </p:nvSpPr>
        <p:spPr>
          <a:xfrm>
            <a:off x="6185521"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Police Officer</a:t>
            </a:r>
            <a:endParaRPr/>
          </a:p>
        </p:txBody>
      </p:sp>
      <p:sp>
        <p:nvSpPr>
          <p:cNvPr id="775" name="Google Shape;775;p22"/>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p>
            <a:pPr indent="-342900" lvl="0" marL="457200" rtl="0" algn="ctr">
              <a:lnSpc>
                <a:spcPct val="100000"/>
              </a:lnSpc>
              <a:spcBef>
                <a:spcPts val="0"/>
              </a:spcBef>
              <a:spcAft>
                <a:spcPts val="0"/>
              </a:spcAft>
              <a:buClr>
                <a:schemeClr val="accent4"/>
              </a:buClr>
              <a:buSzPts val="16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3"/>
          <p:cNvSpPr txBox="1"/>
          <p:nvPr>
            <p:ph type="title"/>
          </p:nvPr>
        </p:nvSpPr>
        <p:spPr>
          <a:xfrm>
            <a:off x="1344664" y="236354"/>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
        <p:nvSpPr>
          <p:cNvPr id="781" name="Google Shape;781;p23"/>
          <p:cNvSpPr txBox="1"/>
          <p:nvPr/>
        </p:nvSpPr>
        <p:spPr>
          <a:xfrm>
            <a:off x="804761" y="1024698"/>
            <a:ext cx="3906704" cy="35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5"/>
                </a:solidFill>
                <a:latin typeface="Oswald Medium"/>
                <a:ea typeface="Oswald Medium"/>
                <a:cs typeface="Oswald Medium"/>
                <a:sym typeface="Oswald Medium"/>
              </a:rPr>
              <a:t>Organizational Assessment of Subjects</a:t>
            </a:r>
            <a:endParaRPr b="0" i="0" sz="1800" u="none" cap="none" strike="noStrike">
              <a:solidFill>
                <a:schemeClr val="accent5"/>
              </a:solidFill>
              <a:latin typeface="Oswald Medium"/>
              <a:ea typeface="Oswald Medium"/>
              <a:cs typeface="Oswald Medium"/>
              <a:sym typeface="Oswald Medium"/>
            </a:endParaRPr>
          </a:p>
        </p:txBody>
      </p:sp>
      <p:cxnSp>
        <p:nvCxnSpPr>
          <p:cNvPr id="782" name="Google Shape;782;p23"/>
          <p:cNvCxnSpPr/>
          <p:nvPr/>
        </p:nvCxnSpPr>
        <p:spPr>
          <a:xfrm>
            <a:off x="867331" y="20271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783" name="Google Shape;783;p23"/>
          <p:cNvSpPr txBox="1"/>
          <p:nvPr>
            <p:ph idx="4294967295" type="subTitle"/>
          </p:nvPr>
        </p:nvSpPr>
        <p:spPr>
          <a:xfrm>
            <a:off x="944292" y="1635887"/>
            <a:ext cx="3251658" cy="326947"/>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RANDOM CLUSTER SAMPLING</a:t>
            </a:r>
            <a:endParaRPr/>
          </a:p>
        </p:txBody>
      </p:sp>
      <p:sp>
        <p:nvSpPr>
          <p:cNvPr id="784" name="Google Shape;784;p23"/>
          <p:cNvSpPr txBox="1"/>
          <p:nvPr/>
        </p:nvSpPr>
        <p:spPr>
          <a:xfrm>
            <a:off x="598401" y="1958103"/>
            <a:ext cx="2144336" cy="1304163"/>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377 Respondents</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a:p>
        </p:txBody>
      </p:sp>
      <p:cxnSp>
        <p:nvCxnSpPr>
          <p:cNvPr id="785" name="Google Shape;785;p23"/>
          <p:cNvCxnSpPr/>
          <p:nvPr/>
        </p:nvCxnSpPr>
        <p:spPr>
          <a:xfrm>
            <a:off x="867331" y="15438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pic>
        <p:nvPicPr>
          <p:cNvPr id="786" name="Google Shape;786;p23"/>
          <p:cNvPicPr preferRelativeResize="0"/>
          <p:nvPr/>
        </p:nvPicPr>
        <p:blipFill rotWithShape="1">
          <a:blip r:embed="rId3">
            <a:alphaModFix/>
          </a:blip>
          <a:srcRect b="0" l="0" r="0" t="0"/>
          <a:stretch/>
        </p:blipFill>
        <p:spPr>
          <a:xfrm>
            <a:off x="6749266" y="3077059"/>
            <a:ext cx="2459067" cy="1392334"/>
          </a:xfrm>
          <a:prstGeom prst="rect">
            <a:avLst/>
          </a:prstGeom>
          <a:noFill/>
          <a:ln>
            <a:noFill/>
          </a:ln>
        </p:spPr>
      </p:pic>
      <p:pic>
        <p:nvPicPr>
          <p:cNvPr id="787" name="Google Shape;787;p23"/>
          <p:cNvPicPr preferRelativeResize="0"/>
          <p:nvPr/>
        </p:nvPicPr>
        <p:blipFill rotWithShape="1">
          <a:blip r:embed="rId4">
            <a:alphaModFix/>
          </a:blip>
          <a:srcRect b="0" l="0" r="0" t="0"/>
          <a:stretch/>
        </p:blipFill>
        <p:spPr>
          <a:xfrm>
            <a:off x="2356163" y="2803238"/>
            <a:ext cx="1666155" cy="166615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cxnSp>
        <p:nvCxnSpPr>
          <p:cNvPr id="788" name="Google Shape;788;p23"/>
          <p:cNvCxnSpPr/>
          <p:nvPr/>
        </p:nvCxnSpPr>
        <p:spPr>
          <a:xfrm>
            <a:off x="5029756" y="20265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789" name="Google Shape;789;p23"/>
          <p:cNvSpPr txBox="1"/>
          <p:nvPr/>
        </p:nvSpPr>
        <p:spPr>
          <a:xfrm>
            <a:off x="4957874" y="1645412"/>
            <a:ext cx="3530316" cy="32634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RESPONDENTS CHARACTERISTICS</a:t>
            </a:r>
            <a:endParaRPr/>
          </a:p>
        </p:txBody>
      </p:sp>
      <p:cxnSp>
        <p:nvCxnSpPr>
          <p:cNvPr id="790" name="Google Shape;790;p23"/>
          <p:cNvCxnSpPr/>
          <p:nvPr/>
        </p:nvCxnSpPr>
        <p:spPr>
          <a:xfrm>
            <a:off x="5029756" y="15432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791" name="Google Shape;791;p23"/>
          <p:cNvSpPr txBox="1"/>
          <p:nvPr/>
        </p:nvSpPr>
        <p:spPr>
          <a:xfrm>
            <a:off x="4751464" y="3193217"/>
            <a:ext cx="3563862" cy="3540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Thirteen (13) years old and above,</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Residing in the municipalities located in the 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Victims or </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Witnesses of Abuse</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Male, Female, LGBTQ+</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24"/>
          <p:cNvSpPr txBox="1"/>
          <p:nvPr>
            <p:ph idx="1" type="subTitle"/>
          </p:nvPr>
        </p:nvSpPr>
        <p:spPr>
          <a:xfrm flipH="1">
            <a:off x="817419" y="1274801"/>
            <a:ext cx="7640780" cy="2839999"/>
          </a:xfrm>
          <a:prstGeom prst="rect">
            <a:avLst/>
          </a:prstGeom>
          <a:noFill/>
          <a:ln>
            <a:noFill/>
          </a:ln>
        </p:spPr>
        <p:txBody>
          <a:bodyPr anchorCtr="0" anchor="t" bIns="91425" lIns="91425" spcFirstLastPara="1" rIns="91425" wrap="square" tIns="0">
            <a:noAutofit/>
          </a:bodyPr>
          <a:lstStyle/>
          <a:p>
            <a:pPr indent="0" lvl="0" marL="457200" rtl="0" algn="just">
              <a:lnSpc>
                <a:spcPct val="100000"/>
              </a:lnSpc>
              <a:spcBef>
                <a:spcPts val="0"/>
              </a:spcBef>
              <a:spcAft>
                <a:spcPts val="0"/>
              </a:spcAft>
              <a:buSzPts val="2000"/>
              <a:buNone/>
            </a:pPr>
            <a:r>
              <a:rPr b="1" lang="en-US" sz="1800">
                <a:solidFill>
                  <a:srgbClr val="272753"/>
                </a:solidFill>
                <a:latin typeface="Roboto"/>
                <a:ea typeface="Roboto"/>
                <a:cs typeface="Roboto"/>
                <a:sym typeface="Roboto"/>
              </a:rPr>
              <a:t>DATA ANALYSIS</a:t>
            </a:r>
            <a:endParaRPr/>
          </a:p>
          <a:p>
            <a:pPr indent="0" lvl="0" marL="457200" rtl="0" algn="just">
              <a:lnSpc>
                <a:spcPct val="100000"/>
              </a:lnSpc>
              <a:spcBef>
                <a:spcPts val="0"/>
              </a:spcBef>
              <a:spcAft>
                <a:spcPts val="0"/>
              </a:spcAft>
              <a:buSzPts val="2000"/>
              <a:buNone/>
            </a:pPr>
            <a:r>
              <a:t/>
            </a:r>
            <a:endParaRPr b="1" sz="900">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rPr b="0" i="0" lang="en-US" sz="1800" u="none" strike="noStrike">
                <a:solidFill>
                  <a:srgbClr val="272753"/>
                </a:solidFill>
                <a:latin typeface="Roboto"/>
                <a:ea typeface="Roboto"/>
                <a:cs typeface="Roboto"/>
                <a:sym typeface="Roboto"/>
              </a:rPr>
              <a:t>The system was evaluated using the software quality standard called International Organization for Standardization (ISO) / International Electrotechnical Commission (IEC) 25010. The researchers followed the standard of ISO/IEC 25010 to categorize the mobile application functionalities.</a:t>
            </a:r>
            <a:endParaRPr/>
          </a:p>
          <a:p>
            <a:pPr indent="0" lvl="0" marL="457200" rtl="0" algn="just">
              <a:lnSpc>
                <a:spcPct val="100000"/>
              </a:lnSpc>
              <a:spcBef>
                <a:spcPts val="0"/>
              </a:spcBef>
              <a:spcAft>
                <a:spcPts val="0"/>
              </a:spcAft>
              <a:buSzPts val="2000"/>
              <a:buNone/>
            </a:pPr>
            <a:r>
              <a:t/>
            </a:r>
            <a:endParaRPr b="0" i="0" sz="1800" u="none" strike="noStrike">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rPr b="0" i="0" lang="en-US" sz="1800" u="none" strike="noStrike">
                <a:solidFill>
                  <a:srgbClr val="272753"/>
                </a:solidFill>
                <a:latin typeface="Roboto"/>
                <a:ea typeface="Roboto"/>
                <a:cs typeface="Roboto"/>
                <a:sym typeface="Roboto"/>
              </a:rPr>
              <a:t>The ISO/IEC 25010 categorization of software quality requirements are follows: </a:t>
            </a:r>
            <a:endParaRPr b="1" i="1" sz="1400">
              <a:solidFill>
                <a:srgbClr val="272753"/>
              </a:solidFill>
              <a:latin typeface="Roboto"/>
              <a:ea typeface="Roboto"/>
              <a:cs typeface="Roboto"/>
              <a:sym typeface="Roboto"/>
            </a:endParaRPr>
          </a:p>
        </p:txBody>
      </p:sp>
      <p:sp>
        <p:nvSpPr>
          <p:cNvPr id="797" name="Google Shape;797;p24"/>
          <p:cNvSpPr txBox="1"/>
          <p:nvPr>
            <p:ph idx="4" type="title"/>
          </p:nvPr>
        </p:nvSpPr>
        <p:spPr>
          <a:xfrm>
            <a:off x="2049780" y="413440"/>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25"/>
          <p:cNvSpPr txBox="1"/>
          <p:nvPr>
            <p:ph idx="1" type="subTitle"/>
          </p:nvPr>
        </p:nvSpPr>
        <p:spPr>
          <a:xfrm flipH="1">
            <a:off x="817419" y="1179551"/>
            <a:ext cx="7269306" cy="3510213"/>
          </a:xfrm>
          <a:prstGeom prst="rect">
            <a:avLst/>
          </a:prstGeom>
          <a:noFill/>
          <a:ln>
            <a:noFill/>
          </a:ln>
        </p:spPr>
        <p:txBody>
          <a:bodyPr anchorCtr="0" anchor="t" bIns="91425" lIns="91425" spcFirstLastPara="1" rIns="91425" wrap="square" tIns="0">
            <a:noAutofit/>
          </a:bodyPr>
          <a:lstStyle/>
          <a:p>
            <a:pPr indent="0" lvl="0" marL="457200" rtl="0" algn="just">
              <a:lnSpc>
                <a:spcPct val="100000"/>
              </a:lnSpc>
              <a:spcBef>
                <a:spcPts val="0"/>
              </a:spcBef>
              <a:spcAft>
                <a:spcPts val="0"/>
              </a:spcAft>
              <a:buSzPts val="2000"/>
              <a:buNone/>
            </a:pPr>
            <a:r>
              <a:rPr b="1" lang="en-US" sz="2000">
                <a:solidFill>
                  <a:srgbClr val="F1662D"/>
                </a:solidFill>
                <a:latin typeface="Roboto"/>
                <a:ea typeface="Roboto"/>
                <a:cs typeface="Roboto"/>
                <a:sym typeface="Roboto"/>
              </a:rPr>
              <a:t>DATA ANALYSIS</a:t>
            </a:r>
            <a:endParaRPr/>
          </a:p>
          <a:p>
            <a:pPr indent="0" lvl="0" marL="457200" rtl="0" algn="just">
              <a:lnSpc>
                <a:spcPct val="100000"/>
              </a:lnSpc>
              <a:spcBef>
                <a:spcPts val="0"/>
              </a:spcBef>
              <a:spcAft>
                <a:spcPts val="0"/>
              </a:spcAft>
              <a:buSzPts val="2000"/>
              <a:buNone/>
            </a:pPr>
            <a:r>
              <a:t/>
            </a:r>
            <a:endParaRPr b="1" sz="900">
              <a:solidFill>
                <a:srgbClr val="272753"/>
              </a:solidFill>
              <a:latin typeface="Roboto"/>
              <a:ea typeface="Roboto"/>
              <a:cs typeface="Roboto"/>
              <a:sym typeface="Roboto"/>
            </a:endParaRPr>
          </a:p>
          <a:p>
            <a:pPr indent="-285750" lvl="0" marL="742950" rtl="0" algn="just">
              <a:lnSpc>
                <a:spcPct val="100000"/>
              </a:lnSpc>
              <a:spcBef>
                <a:spcPts val="0"/>
              </a:spcBef>
              <a:spcAft>
                <a:spcPts val="0"/>
              </a:spcAft>
              <a:buSzPts val="2000"/>
              <a:buFont typeface="Arial"/>
              <a:buChar char="•"/>
            </a:pPr>
            <a:r>
              <a:rPr b="1" i="0" lang="en-US" sz="1800" u="none" strike="noStrike">
                <a:solidFill>
                  <a:srgbClr val="272753"/>
                </a:solidFill>
                <a:latin typeface="Roboto"/>
                <a:ea typeface="Roboto"/>
                <a:cs typeface="Roboto"/>
                <a:sym typeface="Roboto"/>
              </a:rPr>
              <a:t>functional stability </a:t>
            </a:r>
            <a:r>
              <a:rPr b="0" i="0" lang="en-US" sz="1800" u="none" strike="noStrike">
                <a:solidFill>
                  <a:srgbClr val="272753"/>
                </a:solidFill>
                <a:latin typeface="Roboto"/>
                <a:ea typeface="Roboto"/>
                <a:cs typeface="Roboto"/>
                <a:sym typeface="Roboto"/>
              </a:rPr>
              <a:t>- to know what the mobile application does, </a:t>
            </a:r>
            <a:endParaRPr/>
          </a:p>
          <a:p>
            <a:pPr indent="-285750" lvl="0" marL="742950" rtl="0" algn="just">
              <a:lnSpc>
                <a:spcPct val="100000"/>
              </a:lnSpc>
              <a:spcBef>
                <a:spcPts val="0"/>
              </a:spcBef>
              <a:spcAft>
                <a:spcPts val="0"/>
              </a:spcAft>
              <a:buSzPts val="2000"/>
              <a:buFont typeface="Arial"/>
              <a:buChar char="•"/>
            </a:pPr>
            <a:r>
              <a:rPr b="1" i="0" lang="en-US" sz="1800" u="none" strike="noStrike">
                <a:solidFill>
                  <a:srgbClr val="272753"/>
                </a:solidFill>
                <a:latin typeface="Roboto"/>
                <a:ea typeface="Roboto"/>
                <a:cs typeface="Roboto"/>
                <a:sym typeface="Roboto"/>
              </a:rPr>
              <a:t>performance efficiency</a:t>
            </a:r>
            <a:r>
              <a:rPr b="0" i="0" lang="en-US" sz="1800" u="none" strike="noStrike">
                <a:solidFill>
                  <a:srgbClr val="272753"/>
                </a:solidFill>
                <a:latin typeface="Roboto"/>
                <a:ea typeface="Roboto"/>
                <a:cs typeface="Roboto"/>
                <a:sym typeface="Roboto"/>
              </a:rPr>
              <a:t> - to know if the mobile application uses an optimal amount of resources, </a:t>
            </a:r>
            <a:endParaRPr/>
          </a:p>
          <a:p>
            <a:pPr indent="-285750" lvl="0" marL="742950" rtl="0" algn="just">
              <a:lnSpc>
                <a:spcPct val="100000"/>
              </a:lnSpc>
              <a:spcBef>
                <a:spcPts val="0"/>
              </a:spcBef>
              <a:spcAft>
                <a:spcPts val="0"/>
              </a:spcAft>
              <a:buSzPts val="2000"/>
              <a:buFont typeface="Arial"/>
              <a:buChar char="•"/>
            </a:pPr>
            <a:r>
              <a:rPr b="1" i="0" lang="en-US" sz="1800" u="none" strike="noStrike">
                <a:solidFill>
                  <a:srgbClr val="272753"/>
                </a:solidFill>
                <a:latin typeface="Roboto"/>
                <a:ea typeface="Roboto"/>
                <a:cs typeface="Roboto"/>
                <a:sym typeface="Roboto"/>
              </a:rPr>
              <a:t>usability</a:t>
            </a:r>
            <a:r>
              <a:rPr b="0" i="0" lang="en-US" sz="1800" u="none" strike="noStrike">
                <a:solidFill>
                  <a:srgbClr val="272753"/>
                </a:solidFill>
                <a:latin typeface="Roboto"/>
                <a:ea typeface="Roboto"/>
                <a:cs typeface="Roboto"/>
                <a:sym typeface="Roboto"/>
              </a:rPr>
              <a:t> - to know if the specific user can use the mobile application in specific condition, </a:t>
            </a:r>
            <a:endParaRPr/>
          </a:p>
          <a:p>
            <a:pPr indent="-285750" lvl="0" marL="742950" rtl="0" algn="just">
              <a:lnSpc>
                <a:spcPct val="100000"/>
              </a:lnSpc>
              <a:spcBef>
                <a:spcPts val="0"/>
              </a:spcBef>
              <a:spcAft>
                <a:spcPts val="0"/>
              </a:spcAft>
              <a:buSzPts val="2000"/>
              <a:buFont typeface="Arial"/>
              <a:buChar char="•"/>
            </a:pPr>
            <a:r>
              <a:rPr b="1" i="0" lang="en-US" sz="1800" u="none" strike="noStrike">
                <a:solidFill>
                  <a:srgbClr val="272753"/>
                </a:solidFill>
                <a:latin typeface="Roboto"/>
                <a:ea typeface="Roboto"/>
                <a:cs typeface="Roboto"/>
                <a:sym typeface="Roboto"/>
              </a:rPr>
              <a:t>reliability </a:t>
            </a:r>
            <a:r>
              <a:rPr b="0" i="0" lang="en-US" sz="1800" u="none" strike="noStrike">
                <a:solidFill>
                  <a:srgbClr val="272753"/>
                </a:solidFill>
                <a:latin typeface="Roboto"/>
                <a:ea typeface="Roboto"/>
                <a:cs typeface="Roboto"/>
                <a:sym typeface="Roboto"/>
              </a:rPr>
              <a:t>- to know if the mobile application is stable enough to cater the needs of the user, </a:t>
            </a:r>
            <a:endParaRPr/>
          </a:p>
          <a:p>
            <a:pPr indent="-285750" lvl="0" marL="742950" rtl="0" algn="just">
              <a:lnSpc>
                <a:spcPct val="100000"/>
              </a:lnSpc>
              <a:spcBef>
                <a:spcPts val="0"/>
              </a:spcBef>
              <a:spcAft>
                <a:spcPts val="0"/>
              </a:spcAft>
              <a:buSzPts val="2000"/>
              <a:buFont typeface="Arial"/>
              <a:buChar char="•"/>
            </a:pPr>
            <a:r>
              <a:rPr b="1" i="0" lang="en-US" sz="1800" u="none" strike="noStrike">
                <a:solidFill>
                  <a:srgbClr val="272753"/>
                </a:solidFill>
                <a:latin typeface="Roboto"/>
                <a:ea typeface="Roboto"/>
                <a:cs typeface="Roboto"/>
                <a:sym typeface="Roboto"/>
              </a:rPr>
              <a:t>security</a:t>
            </a:r>
            <a:r>
              <a:rPr b="0" i="0" lang="en-US" sz="1800" u="none" strike="noStrike">
                <a:solidFill>
                  <a:srgbClr val="272753"/>
                </a:solidFill>
                <a:latin typeface="Roboto"/>
                <a:ea typeface="Roboto"/>
                <a:cs typeface="Roboto"/>
                <a:sym typeface="Roboto"/>
              </a:rPr>
              <a:t> - to know if the mobile application can protect information and data, (Britton, 2019)</a:t>
            </a:r>
            <a:endParaRPr b="0" sz="2000">
              <a:solidFill>
                <a:srgbClr val="272753"/>
              </a:solidFill>
              <a:latin typeface="Roboto"/>
              <a:ea typeface="Roboto"/>
              <a:cs typeface="Roboto"/>
              <a:sym typeface="Roboto"/>
            </a:endParaRPr>
          </a:p>
          <a:p>
            <a:pPr indent="-342900" lvl="0" marL="457200" rtl="0" algn="just">
              <a:lnSpc>
                <a:spcPct val="100000"/>
              </a:lnSpc>
              <a:spcBef>
                <a:spcPts val="0"/>
              </a:spcBef>
              <a:spcAft>
                <a:spcPts val="0"/>
              </a:spcAft>
              <a:buSzPts val="2000"/>
              <a:buNone/>
            </a:pPr>
            <a:br>
              <a:rPr lang="en-US" sz="2000">
                <a:solidFill>
                  <a:srgbClr val="272753"/>
                </a:solidFill>
                <a:latin typeface="Roboto"/>
                <a:ea typeface="Roboto"/>
                <a:cs typeface="Roboto"/>
                <a:sym typeface="Roboto"/>
              </a:rPr>
            </a:br>
            <a:endParaRPr b="1" i="1" sz="1400">
              <a:solidFill>
                <a:srgbClr val="272753"/>
              </a:solidFill>
              <a:latin typeface="Roboto"/>
              <a:ea typeface="Roboto"/>
              <a:cs typeface="Roboto"/>
              <a:sym typeface="Roboto"/>
            </a:endParaRPr>
          </a:p>
        </p:txBody>
      </p:sp>
      <p:sp>
        <p:nvSpPr>
          <p:cNvPr id="803" name="Google Shape;803;p25"/>
          <p:cNvSpPr txBox="1"/>
          <p:nvPr>
            <p:ph idx="4" type="title"/>
          </p:nvPr>
        </p:nvSpPr>
        <p:spPr>
          <a:xfrm>
            <a:off x="2049780" y="413440"/>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26"/>
          <p:cNvSpPr txBox="1"/>
          <p:nvPr>
            <p:ph idx="1" type="subTitle"/>
          </p:nvPr>
        </p:nvSpPr>
        <p:spPr>
          <a:xfrm flipH="1">
            <a:off x="790575" y="2522227"/>
            <a:ext cx="3094853" cy="2205990"/>
          </a:xfrm>
          <a:prstGeom prst="rect">
            <a:avLst/>
          </a:prstGeom>
          <a:noFill/>
          <a:ln>
            <a:noFill/>
          </a:ln>
        </p:spPr>
        <p:txBody>
          <a:bodyPr anchorCtr="0" anchor="t" bIns="91425" lIns="91425" spcFirstLastPara="1" rIns="91425" wrap="square" tIns="0">
            <a:noAutofit/>
          </a:bodyPr>
          <a:lstStyle/>
          <a:p>
            <a:pPr indent="-342900" lvl="0" marL="457200" rtl="0" algn="just">
              <a:lnSpc>
                <a:spcPct val="100000"/>
              </a:lnSpc>
              <a:spcBef>
                <a:spcPts val="1200"/>
              </a:spcBef>
              <a:spcAft>
                <a:spcPts val="0"/>
              </a:spcAft>
              <a:buSzPts val="2000"/>
              <a:buNone/>
            </a:pPr>
            <a:r>
              <a:rPr b="1" i="0" lang="en-US" sz="1200" u="none" strike="noStrike">
                <a:solidFill>
                  <a:srgbClr val="272753"/>
                </a:solidFill>
                <a:latin typeface="Roboto"/>
                <a:ea typeface="Roboto"/>
                <a:cs typeface="Roboto"/>
                <a:sym typeface="Roboto"/>
              </a:rPr>
              <a:t>WM = Σ</a:t>
            </a:r>
            <a:r>
              <a:rPr b="1" i="1" lang="en-US" sz="1200" u="none" strike="noStrike">
                <a:solidFill>
                  <a:srgbClr val="272753"/>
                </a:solidFill>
                <a:latin typeface="Roboto"/>
                <a:ea typeface="Roboto"/>
                <a:cs typeface="Roboto"/>
                <a:sym typeface="Roboto"/>
              </a:rPr>
              <a:t>WV / N</a:t>
            </a:r>
            <a:endParaRPr b="1" sz="1200">
              <a:solidFill>
                <a:srgbClr val="272753"/>
              </a:solidFill>
              <a:latin typeface="Roboto"/>
              <a:ea typeface="Roboto"/>
              <a:cs typeface="Roboto"/>
              <a:sym typeface="Roboto"/>
            </a:endParaRPr>
          </a:p>
          <a:p>
            <a:pPr indent="-342900" lvl="0" marL="457200" rtl="0" algn="just">
              <a:lnSpc>
                <a:spcPct val="100000"/>
              </a:lnSpc>
              <a:spcBef>
                <a:spcPts val="1800"/>
              </a:spcBef>
              <a:spcAft>
                <a:spcPts val="0"/>
              </a:spcAft>
              <a:buSzPts val="2000"/>
              <a:buNone/>
            </a:pPr>
            <a:r>
              <a:rPr b="1" i="1" lang="en-US" sz="1200" u="none" strike="noStrike">
                <a:solidFill>
                  <a:srgbClr val="272753"/>
                </a:solidFill>
                <a:latin typeface="Roboto"/>
                <a:ea typeface="Roboto"/>
                <a:cs typeface="Roboto"/>
                <a:sym typeface="Roboto"/>
              </a:rPr>
              <a:t>Where</a:t>
            </a:r>
            <a:r>
              <a:rPr b="1" i="0" lang="en-US" sz="1200" u="none" strike="noStrike">
                <a:solidFill>
                  <a:srgbClr val="272753"/>
                </a:solidFill>
                <a:latin typeface="Roboto"/>
                <a:ea typeface="Roboto"/>
                <a:cs typeface="Roboto"/>
                <a:sym typeface="Roboto"/>
              </a:rPr>
              <a:t>: WM = means weighted mean</a:t>
            </a:r>
            <a:endParaRPr b="1" sz="1200">
              <a:solidFill>
                <a:srgbClr val="272753"/>
              </a:solidFill>
              <a:latin typeface="Roboto"/>
              <a:ea typeface="Roboto"/>
              <a:cs typeface="Roboto"/>
              <a:sym typeface="Roboto"/>
            </a:endParaRPr>
          </a:p>
          <a:p>
            <a:pPr indent="-342900" lvl="0" marL="457200" rtl="0" algn="just">
              <a:lnSpc>
                <a:spcPct val="100000"/>
              </a:lnSpc>
              <a:spcBef>
                <a:spcPts val="2400"/>
              </a:spcBef>
              <a:spcAft>
                <a:spcPts val="0"/>
              </a:spcAft>
              <a:buSzPts val="2000"/>
              <a:buNone/>
            </a:pPr>
            <a:r>
              <a:rPr b="1" i="0" lang="en-US" sz="1200" u="none" strike="noStrike">
                <a:solidFill>
                  <a:srgbClr val="272753"/>
                </a:solidFill>
                <a:latin typeface="Roboto"/>
                <a:ea typeface="Roboto"/>
                <a:cs typeface="Roboto"/>
                <a:sym typeface="Roboto"/>
              </a:rPr>
              <a:t>WV= means weighted value</a:t>
            </a:r>
            <a:endParaRPr b="1" sz="1200">
              <a:solidFill>
                <a:srgbClr val="272753"/>
              </a:solidFill>
              <a:latin typeface="Roboto"/>
              <a:ea typeface="Roboto"/>
              <a:cs typeface="Roboto"/>
              <a:sym typeface="Roboto"/>
            </a:endParaRPr>
          </a:p>
          <a:p>
            <a:pPr indent="-342900" lvl="0" marL="457200" rtl="0" algn="just">
              <a:lnSpc>
                <a:spcPct val="100000"/>
              </a:lnSpc>
              <a:spcBef>
                <a:spcPts val="2400"/>
              </a:spcBef>
              <a:spcAft>
                <a:spcPts val="0"/>
              </a:spcAft>
              <a:buSzPts val="2000"/>
              <a:buNone/>
            </a:pPr>
            <a:r>
              <a:rPr b="1" i="0" lang="en-US" sz="1200" u="none" strike="noStrike">
                <a:solidFill>
                  <a:srgbClr val="272753"/>
                </a:solidFill>
                <a:latin typeface="Roboto"/>
                <a:ea typeface="Roboto"/>
                <a:cs typeface="Roboto"/>
                <a:sym typeface="Roboto"/>
              </a:rPr>
              <a:t>N = means number of cases</a:t>
            </a:r>
            <a:endParaRPr b="1" sz="1200">
              <a:solidFill>
                <a:srgbClr val="272753"/>
              </a:solidFill>
              <a:latin typeface="Roboto"/>
              <a:ea typeface="Roboto"/>
              <a:cs typeface="Roboto"/>
              <a:sym typeface="Roboto"/>
            </a:endParaRPr>
          </a:p>
          <a:p>
            <a:pPr indent="-342900" lvl="0" marL="457200" rtl="0" algn="just">
              <a:lnSpc>
                <a:spcPct val="100000"/>
              </a:lnSpc>
              <a:spcBef>
                <a:spcPts val="2400"/>
              </a:spcBef>
              <a:spcAft>
                <a:spcPts val="0"/>
              </a:spcAft>
              <a:buSzPts val="2000"/>
              <a:buNone/>
            </a:pPr>
            <a:r>
              <a:rPr b="1" i="0" lang="en-US" sz="1200" u="none" strike="noStrike">
                <a:solidFill>
                  <a:srgbClr val="272753"/>
                </a:solidFill>
                <a:latin typeface="Roboto"/>
                <a:ea typeface="Roboto"/>
                <a:cs typeface="Roboto"/>
                <a:sym typeface="Roboto"/>
              </a:rPr>
              <a:t>Σ = means summation </a:t>
            </a:r>
            <a:endParaRPr b="1" sz="1200">
              <a:solidFill>
                <a:srgbClr val="272753"/>
              </a:solidFill>
              <a:latin typeface="Roboto"/>
              <a:ea typeface="Roboto"/>
              <a:cs typeface="Roboto"/>
              <a:sym typeface="Roboto"/>
            </a:endParaRPr>
          </a:p>
          <a:p>
            <a:pPr indent="-342900" lvl="0" marL="457200" rtl="0" algn="ctr">
              <a:lnSpc>
                <a:spcPct val="100000"/>
              </a:lnSpc>
              <a:spcBef>
                <a:spcPts val="1200"/>
              </a:spcBef>
              <a:spcAft>
                <a:spcPts val="0"/>
              </a:spcAft>
              <a:buSzPts val="2000"/>
              <a:buNone/>
            </a:pPr>
            <a:br>
              <a:rPr b="1" lang="en-US" sz="1200">
                <a:solidFill>
                  <a:srgbClr val="272753"/>
                </a:solidFill>
                <a:latin typeface="Roboto"/>
                <a:ea typeface="Roboto"/>
                <a:cs typeface="Roboto"/>
                <a:sym typeface="Roboto"/>
              </a:rPr>
            </a:br>
            <a:endParaRPr b="1" i="1" sz="1200">
              <a:solidFill>
                <a:srgbClr val="272753"/>
              </a:solidFill>
              <a:latin typeface="Roboto"/>
              <a:ea typeface="Roboto"/>
              <a:cs typeface="Roboto"/>
              <a:sym typeface="Roboto"/>
            </a:endParaRPr>
          </a:p>
        </p:txBody>
      </p:sp>
      <p:sp>
        <p:nvSpPr>
          <p:cNvPr id="809" name="Google Shape;809;p26"/>
          <p:cNvSpPr txBox="1"/>
          <p:nvPr>
            <p:ph idx="4" type="title"/>
          </p:nvPr>
        </p:nvSpPr>
        <p:spPr>
          <a:xfrm>
            <a:off x="2125980" y="292625"/>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METHODOLOGY</a:t>
            </a:r>
            <a:endParaRPr sz="2400"/>
          </a:p>
        </p:txBody>
      </p:sp>
      <p:sp>
        <p:nvSpPr>
          <p:cNvPr id="810" name="Google Shape;810;p26"/>
          <p:cNvSpPr txBox="1"/>
          <p:nvPr/>
        </p:nvSpPr>
        <p:spPr>
          <a:xfrm flipH="1">
            <a:off x="1156694" y="674455"/>
            <a:ext cx="2198011"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n-US" sz="1600" u="none" cap="none" strike="noStrike">
                <a:solidFill>
                  <a:schemeClr val="lt2"/>
                </a:solidFill>
                <a:latin typeface="Oswald Medium"/>
                <a:ea typeface="Oswald Medium"/>
                <a:cs typeface="Oswald Medium"/>
                <a:sym typeface="Oswald Medium"/>
              </a:rPr>
              <a:t>DATA ANALYSIS</a:t>
            </a:r>
            <a:endParaRPr/>
          </a:p>
        </p:txBody>
      </p:sp>
      <p:sp>
        <p:nvSpPr>
          <p:cNvPr id="811" name="Google Shape;811;p26"/>
          <p:cNvSpPr txBox="1"/>
          <p:nvPr/>
        </p:nvSpPr>
        <p:spPr>
          <a:xfrm flipH="1">
            <a:off x="1133474" y="1234926"/>
            <a:ext cx="7631785" cy="6738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Clr>
                <a:schemeClr val="dk1"/>
              </a:buClr>
              <a:buSzPts val="2000"/>
              <a:buFont typeface="Roboto"/>
              <a:buNone/>
            </a:pPr>
            <a:r>
              <a:rPr b="0" i="0" lang="en-US" sz="1600" u="none" cap="none" strike="noStrike">
                <a:solidFill>
                  <a:srgbClr val="272753"/>
                </a:solidFill>
                <a:latin typeface="Roboto"/>
                <a:ea typeface="Roboto"/>
                <a:cs typeface="Roboto"/>
                <a:sym typeface="Roboto"/>
              </a:rPr>
              <a:t>The researchers used Likert Scale to analyze the statistical data from the survey questionnaires and the evaluation tool. The researchers chose a four-point scale: </a:t>
            </a:r>
            <a:endParaRPr/>
          </a:p>
          <a:p>
            <a:pPr indent="0" lvl="0" marL="0" marR="0" rtl="0" algn="just">
              <a:lnSpc>
                <a:spcPct val="100000"/>
              </a:lnSpc>
              <a:spcBef>
                <a:spcPts val="0"/>
              </a:spcBef>
              <a:spcAft>
                <a:spcPts val="0"/>
              </a:spcAft>
              <a:buClr>
                <a:schemeClr val="dk1"/>
              </a:buClr>
              <a:buSzPts val="2000"/>
              <a:buFont typeface="Roboto"/>
              <a:buNone/>
            </a:pPr>
            <a:r>
              <a:rPr b="1" i="0" lang="en-US" sz="1600" u="none" cap="none" strike="noStrike">
                <a:solidFill>
                  <a:srgbClr val="272753"/>
                </a:solidFill>
                <a:latin typeface="Roboto"/>
                <a:ea typeface="Roboto"/>
                <a:cs typeface="Roboto"/>
                <a:sym typeface="Roboto"/>
              </a:rPr>
              <a:t>1 – Strongly disagree</a:t>
            </a:r>
            <a:r>
              <a:rPr b="0" i="0" lang="en-US" sz="1600" u="none" cap="none" strike="noStrike">
                <a:solidFill>
                  <a:srgbClr val="272753"/>
                </a:solidFill>
                <a:latin typeface="Roboto"/>
                <a:ea typeface="Roboto"/>
                <a:cs typeface="Roboto"/>
                <a:sym typeface="Roboto"/>
              </a:rPr>
              <a:t>: </a:t>
            </a:r>
            <a:r>
              <a:rPr b="1" i="0" lang="en-US" sz="1600" u="none" cap="none" strike="noStrike">
                <a:solidFill>
                  <a:srgbClr val="272753"/>
                </a:solidFill>
                <a:latin typeface="Roboto"/>
                <a:ea typeface="Roboto"/>
                <a:cs typeface="Roboto"/>
                <a:sym typeface="Roboto"/>
              </a:rPr>
              <a:t>2 – Disagree</a:t>
            </a:r>
            <a:r>
              <a:rPr b="0" i="0" lang="en-US" sz="1600" u="none" cap="none" strike="noStrike">
                <a:solidFill>
                  <a:srgbClr val="272753"/>
                </a:solidFill>
                <a:latin typeface="Roboto"/>
                <a:ea typeface="Roboto"/>
                <a:cs typeface="Roboto"/>
                <a:sym typeface="Roboto"/>
              </a:rPr>
              <a:t>: </a:t>
            </a:r>
            <a:r>
              <a:rPr b="1" i="0" lang="en-US" sz="1600" u="none" cap="none" strike="noStrike">
                <a:solidFill>
                  <a:srgbClr val="272753"/>
                </a:solidFill>
                <a:latin typeface="Roboto"/>
                <a:ea typeface="Roboto"/>
                <a:cs typeface="Roboto"/>
                <a:sym typeface="Roboto"/>
              </a:rPr>
              <a:t>3 –Agree</a:t>
            </a:r>
            <a:r>
              <a:rPr b="0" i="0" lang="en-US" sz="1600" u="none" cap="none" strike="noStrike">
                <a:solidFill>
                  <a:srgbClr val="272753"/>
                </a:solidFill>
                <a:latin typeface="Roboto"/>
                <a:ea typeface="Roboto"/>
                <a:cs typeface="Roboto"/>
                <a:sym typeface="Roboto"/>
              </a:rPr>
              <a:t>: </a:t>
            </a:r>
            <a:r>
              <a:rPr b="1" i="0" lang="en-US" sz="1600" u="none" cap="none" strike="noStrike">
                <a:solidFill>
                  <a:srgbClr val="272753"/>
                </a:solidFill>
                <a:latin typeface="Roboto"/>
                <a:ea typeface="Roboto"/>
                <a:cs typeface="Roboto"/>
                <a:sym typeface="Roboto"/>
              </a:rPr>
              <a:t>4 –Strongly Agree</a:t>
            </a:r>
            <a:r>
              <a:rPr b="0" i="0" lang="en-US" sz="1600" u="none" cap="none" strike="noStrike">
                <a:solidFill>
                  <a:srgbClr val="272753"/>
                </a:solidFill>
                <a:latin typeface="Roboto"/>
                <a:ea typeface="Roboto"/>
                <a:cs typeface="Roboto"/>
                <a:sym typeface="Roboto"/>
              </a:rPr>
              <a:t>.</a:t>
            </a:r>
            <a:r>
              <a:rPr b="1" i="0" lang="en-US" sz="1600" u="none" cap="none" strike="noStrike">
                <a:solidFill>
                  <a:srgbClr val="272753"/>
                </a:solidFill>
                <a:latin typeface="Roboto"/>
                <a:ea typeface="Roboto"/>
                <a:cs typeface="Roboto"/>
                <a:sym typeface="Roboto"/>
              </a:rPr>
              <a:t> </a:t>
            </a:r>
            <a:r>
              <a:rPr b="0" i="0" lang="en-US" sz="1600" u="none" cap="none" strike="noStrike">
                <a:solidFill>
                  <a:srgbClr val="272753"/>
                </a:solidFill>
                <a:latin typeface="Roboto"/>
                <a:ea typeface="Roboto"/>
                <a:cs typeface="Roboto"/>
                <a:sym typeface="Roboto"/>
              </a:rPr>
              <a:t>The gathered data was analyzed using the weighted mean and interpreted.</a:t>
            </a:r>
            <a:endParaRPr b="0" i="0" sz="1600" u="none" cap="none" strike="noStrike">
              <a:solidFill>
                <a:srgbClr val="272753"/>
              </a:solidFill>
              <a:latin typeface="Roboto"/>
              <a:ea typeface="Roboto"/>
              <a:cs typeface="Roboto"/>
              <a:sym typeface="Roboto"/>
            </a:endParaRPr>
          </a:p>
        </p:txBody>
      </p:sp>
      <p:graphicFrame>
        <p:nvGraphicFramePr>
          <p:cNvPr id="812" name="Google Shape;812;p26"/>
          <p:cNvGraphicFramePr/>
          <p:nvPr/>
        </p:nvGraphicFramePr>
        <p:xfrm>
          <a:off x="3620982" y="2716523"/>
          <a:ext cx="3000000" cy="3000000"/>
        </p:xfrm>
        <a:graphic>
          <a:graphicData uri="http://schemas.openxmlformats.org/drawingml/2006/table">
            <a:tbl>
              <a:tblPr>
                <a:gradFill>
                  <a:gsLst>
                    <a:gs pos="0">
                      <a:srgbClr val="E3EAEA"/>
                    </a:gs>
                    <a:gs pos="35000">
                      <a:srgbClr val="EBEEF1"/>
                    </a:gs>
                    <a:gs pos="100000">
                      <a:srgbClr val="F6F6FA"/>
                    </a:gs>
                  </a:gsLst>
                  <a:lin ang="16200000" scaled="0"/>
                </a:gradFill>
                <a:tableStyleId>{808C2D43-2CCB-4EAE-BFB9-C1B30B581BB3}</a:tableStyleId>
              </a:tblPr>
              <a:tblGrid>
                <a:gridCol w="1276350"/>
                <a:gridCol w="1666875"/>
                <a:gridCol w="2096275"/>
              </a:tblGrid>
              <a:tr h="545825">
                <a:tc>
                  <a:txBody>
                    <a:bodyPr/>
                    <a:lstStyle/>
                    <a:p>
                      <a:pPr indent="0" lvl="0" marL="0" marR="0" rtl="0" algn="ctr">
                        <a:lnSpc>
                          <a:spcPct val="107000"/>
                        </a:lnSpc>
                        <a:spcBef>
                          <a:spcPts val="0"/>
                        </a:spcBef>
                        <a:spcAft>
                          <a:spcPts val="0"/>
                        </a:spcAft>
                        <a:buNone/>
                      </a:pPr>
                      <a:r>
                        <a:rPr b="1" lang="en-US" sz="1600" u="none" cap="none" strike="noStrike"/>
                        <a:t>POINT</a:t>
                      </a:r>
                      <a:endParaRPr b="1"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b="1" lang="en-US" sz="1600" u="none" cap="none" strike="noStrike"/>
                        <a:t>SCALE RANGE</a:t>
                      </a:r>
                      <a:endParaRPr b="1"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b="1" lang="en-US" sz="1600" u="none" cap="none" strike="noStrike"/>
                        <a:t>INTERPRETATION</a:t>
                      </a:r>
                      <a:endParaRPr b="1" sz="1600" u="none" cap="none" strike="noStrike">
                        <a:latin typeface="Times New Roman"/>
                        <a:ea typeface="Times New Roman"/>
                        <a:cs typeface="Times New Roman"/>
                        <a:sym typeface="Times New Roman"/>
                      </a:endParaRPr>
                    </a:p>
                  </a:txBody>
                  <a:tcPr marT="63500" marB="63500" marR="63500" marL="63500"/>
                </a:tc>
              </a:tr>
              <a:tr h="356100">
                <a:tc>
                  <a:txBody>
                    <a:bodyPr/>
                    <a:lstStyle/>
                    <a:p>
                      <a:pPr indent="0" lvl="0" marL="0" marR="0" rtl="0" algn="ctr">
                        <a:lnSpc>
                          <a:spcPct val="107000"/>
                        </a:lnSpc>
                        <a:spcBef>
                          <a:spcPts val="0"/>
                        </a:spcBef>
                        <a:spcAft>
                          <a:spcPts val="0"/>
                        </a:spcAft>
                        <a:buNone/>
                      </a:pPr>
                      <a:r>
                        <a:rPr lang="en-US" sz="1600" u="none" cap="none" strike="noStrike"/>
                        <a:t>4</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3.26 - 4.00</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Strongly Agree</a:t>
                      </a:r>
                      <a:endParaRPr sz="1600" u="none" cap="none" strike="noStrike">
                        <a:latin typeface="Times New Roman"/>
                        <a:ea typeface="Times New Roman"/>
                        <a:cs typeface="Times New Roman"/>
                        <a:sym typeface="Times New Roman"/>
                      </a:endParaRPr>
                    </a:p>
                  </a:txBody>
                  <a:tcPr marT="63500" marB="63500" marR="63500" marL="63500"/>
                </a:tc>
              </a:tr>
              <a:tr h="356100">
                <a:tc>
                  <a:txBody>
                    <a:bodyPr/>
                    <a:lstStyle/>
                    <a:p>
                      <a:pPr indent="0" lvl="0" marL="0" marR="0" rtl="0" algn="ctr">
                        <a:lnSpc>
                          <a:spcPct val="107000"/>
                        </a:lnSpc>
                        <a:spcBef>
                          <a:spcPts val="0"/>
                        </a:spcBef>
                        <a:spcAft>
                          <a:spcPts val="0"/>
                        </a:spcAft>
                        <a:buNone/>
                      </a:pPr>
                      <a:r>
                        <a:rPr lang="en-US" sz="1600" u="none" cap="none" strike="noStrike"/>
                        <a:t>3</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2.51 - 3.25</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Agree</a:t>
                      </a:r>
                      <a:endParaRPr sz="1600" u="none" cap="none" strike="noStrike">
                        <a:latin typeface="Times New Roman"/>
                        <a:ea typeface="Times New Roman"/>
                        <a:cs typeface="Times New Roman"/>
                        <a:sym typeface="Times New Roman"/>
                      </a:endParaRPr>
                    </a:p>
                  </a:txBody>
                  <a:tcPr marT="63500" marB="63500" marR="63500" marL="63500"/>
                </a:tc>
              </a:tr>
              <a:tr h="356100">
                <a:tc>
                  <a:txBody>
                    <a:bodyPr/>
                    <a:lstStyle/>
                    <a:p>
                      <a:pPr indent="0" lvl="0" marL="0" marR="0" rtl="0" algn="ctr">
                        <a:lnSpc>
                          <a:spcPct val="107000"/>
                        </a:lnSpc>
                        <a:spcBef>
                          <a:spcPts val="0"/>
                        </a:spcBef>
                        <a:spcAft>
                          <a:spcPts val="0"/>
                        </a:spcAft>
                        <a:buNone/>
                      </a:pPr>
                      <a:r>
                        <a:rPr lang="en-US" sz="1600" u="none" cap="none" strike="noStrike"/>
                        <a:t>2</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1.76 - 2.50</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Disagree</a:t>
                      </a:r>
                      <a:endParaRPr sz="1600" u="none" cap="none" strike="noStrike">
                        <a:latin typeface="Times New Roman"/>
                        <a:ea typeface="Times New Roman"/>
                        <a:cs typeface="Times New Roman"/>
                        <a:sym typeface="Times New Roman"/>
                      </a:endParaRPr>
                    </a:p>
                  </a:txBody>
                  <a:tcPr marT="63500" marB="63500" marR="63500" marL="63500"/>
                </a:tc>
              </a:tr>
              <a:tr h="356100">
                <a:tc>
                  <a:txBody>
                    <a:bodyPr/>
                    <a:lstStyle/>
                    <a:p>
                      <a:pPr indent="0" lvl="0" marL="0" marR="0" rtl="0" algn="ctr">
                        <a:lnSpc>
                          <a:spcPct val="107000"/>
                        </a:lnSpc>
                        <a:spcBef>
                          <a:spcPts val="0"/>
                        </a:spcBef>
                        <a:spcAft>
                          <a:spcPts val="0"/>
                        </a:spcAft>
                        <a:buNone/>
                      </a:pPr>
                      <a:r>
                        <a:rPr lang="en-US" sz="1600" u="none" cap="none" strike="noStrike"/>
                        <a:t>1</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1.00 - 1.75</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7000"/>
                        </a:lnSpc>
                        <a:spcBef>
                          <a:spcPts val="0"/>
                        </a:spcBef>
                        <a:spcAft>
                          <a:spcPts val="0"/>
                        </a:spcAft>
                        <a:buNone/>
                      </a:pPr>
                      <a:r>
                        <a:rPr lang="en-US" sz="1600" u="none" cap="none" strike="noStrike"/>
                        <a:t>Strongly Disagree</a:t>
                      </a:r>
                      <a:endParaRPr sz="1600" u="none" cap="none" strike="noStrike">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27"/>
          <p:cNvSpPr txBox="1"/>
          <p:nvPr>
            <p:ph type="ctrTitle"/>
          </p:nvPr>
        </p:nvSpPr>
        <p:spPr>
          <a:xfrm>
            <a:off x="680775" y="1276335"/>
            <a:ext cx="5210152"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5400"/>
              <a:t>RESULT </a:t>
            </a:r>
            <a:r>
              <a:rPr lang="en-US" sz="5400">
                <a:solidFill>
                  <a:srgbClr val="8680BC"/>
                </a:solidFill>
              </a:rPr>
              <a:t>and</a:t>
            </a:r>
            <a:r>
              <a:rPr lang="en-US" sz="5400">
                <a:solidFill>
                  <a:schemeClr val="dk1"/>
                </a:solidFill>
              </a:rPr>
              <a:t> DISCUSSION</a:t>
            </a:r>
            <a:endParaRPr sz="5400">
              <a:solidFill>
                <a:schemeClr val="dk1"/>
              </a:solidFill>
            </a:endParaRPr>
          </a:p>
        </p:txBody>
      </p:sp>
      <p:grpSp>
        <p:nvGrpSpPr>
          <p:cNvPr id="818" name="Google Shape;818;p27"/>
          <p:cNvGrpSpPr/>
          <p:nvPr/>
        </p:nvGrpSpPr>
        <p:grpSpPr>
          <a:xfrm>
            <a:off x="5957602" y="1832923"/>
            <a:ext cx="2647065" cy="3022714"/>
            <a:chOff x="5268424" y="1689000"/>
            <a:chExt cx="3332576" cy="3805028"/>
          </a:xfrm>
        </p:grpSpPr>
        <p:sp>
          <p:nvSpPr>
            <p:cNvPr id="819" name="Google Shape;819;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7"/>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7"/>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7"/>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7"/>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7"/>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7"/>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7"/>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7"/>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7"/>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7"/>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7"/>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7"/>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7"/>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7"/>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7"/>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7"/>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7"/>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7"/>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7"/>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7"/>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7"/>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7"/>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7"/>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7"/>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7"/>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7"/>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7"/>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7"/>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7"/>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7"/>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7"/>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7"/>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7"/>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7"/>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7"/>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7"/>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7"/>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7"/>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7"/>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7"/>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7"/>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7"/>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7"/>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7"/>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7"/>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7"/>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7"/>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7"/>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7"/>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7"/>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7"/>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7"/>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7"/>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7"/>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7"/>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7"/>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7"/>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7"/>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7"/>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7"/>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7"/>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7"/>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7"/>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7"/>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7"/>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7"/>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7"/>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7"/>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7"/>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7"/>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7"/>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7"/>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7"/>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7"/>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7"/>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7"/>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7"/>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7"/>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7"/>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7"/>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7"/>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7"/>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7"/>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7"/>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7"/>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7"/>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7"/>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7"/>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7"/>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7"/>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7"/>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7"/>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7"/>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7"/>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7"/>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
          <p:cNvSpPr txBox="1"/>
          <p:nvPr>
            <p:ph type="title"/>
          </p:nvPr>
        </p:nvSpPr>
        <p:spPr>
          <a:xfrm>
            <a:off x="418647" y="582745"/>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61" name="Google Shape;261;p2"/>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OVID-19 advice - workplace | WHO Western Pacific" id="263" name="Google Shape;263;p2"/>
          <p:cNvPicPr preferRelativeResize="0"/>
          <p:nvPr/>
        </p:nvPicPr>
        <p:blipFill rotWithShape="1">
          <a:blip r:embed="rId3">
            <a:alphaModFix/>
          </a:blip>
          <a:srcRect b="0" l="0" r="0" t="0"/>
          <a:stretch/>
        </p:blipFill>
        <p:spPr>
          <a:xfrm>
            <a:off x="5498468" y="1374355"/>
            <a:ext cx="3026381" cy="3026381"/>
          </a:xfrm>
          <a:prstGeom prst="rect">
            <a:avLst/>
          </a:prstGeom>
          <a:noFill/>
          <a:ln>
            <a:noFill/>
          </a:ln>
        </p:spPr>
      </p:pic>
      <p:pic>
        <p:nvPicPr>
          <p:cNvPr id="264" name="Google Shape;264;p2"/>
          <p:cNvPicPr preferRelativeResize="0"/>
          <p:nvPr/>
        </p:nvPicPr>
        <p:blipFill rotWithShape="1">
          <a:blip r:embed="rId4">
            <a:alphaModFix/>
          </a:blip>
          <a:srcRect b="0" l="0" r="0" t="0"/>
          <a:stretch/>
        </p:blipFill>
        <p:spPr>
          <a:xfrm rot="-5400000">
            <a:off x="3087587" y="1980090"/>
            <a:ext cx="3026380" cy="1814910"/>
          </a:xfrm>
          <a:prstGeom prst="rect">
            <a:avLst/>
          </a:prstGeom>
          <a:noFill/>
          <a:ln>
            <a:noFill/>
          </a:ln>
        </p:spPr>
      </p:pic>
      <p:sp>
        <p:nvSpPr>
          <p:cNvPr id="265" name="Google Shape;265;p2"/>
          <p:cNvSpPr txBox="1"/>
          <p:nvPr>
            <p:ph idx="1" type="subTitle"/>
          </p:nvPr>
        </p:nvSpPr>
        <p:spPr>
          <a:xfrm>
            <a:off x="477723" y="1696468"/>
            <a:ext cx="3188798" cy="283603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ABUSE </a:t>
            </a:r>
            <a:endParaRPr/>
          </a:p>
          <a:p>
            <a:pPr indent="0" lvl="0" marL="0" rtl="0" algn="l">
              <a:lnSpc>
                <a:spcPct val="100000"/>
              </a:lnSpc>
              <a:spcBef>
                <a:spcPts val="0"/>
              </a:spcBef>
              <a:spcAft>
                <a:spcPts val="0"/>
              </a:spcAft>
              <a:buSzPts val="2300"/>
              <a:buNone/>
            </a:pPr>
            <a:r>
              <a:t/>
            </a:r>
            <a:endParaRPr b="1" sz="800"/>
          </a:p>
          <a:p>
            <a:pPr indent="0" lvl="0" marL="0" rtl="0" algn="l">
              <a:lnSpc>
                <a:spcPct val="150000"/>
              </a:lnSpc>
              <a:spcBef>
                <a:spcPts val="0"/>
              </a:spcBef>
              <a:spcAft>
                <a:spcPts val="0"/>
              </a:spcAft>
              <a:buSzPts val="2300"/>
              <a:buNone/>
            </a:pPr>
            <a:r>
              <a:rPr i="1" lang="en-US"/>
              <a:t>“Is defined as an act of violence and/or maltreatment towards a person or things.”</a:t>
            </a:r>
            <a:endParaRPr i="1"/>
          </a:p>
        </p:txBody>
      </p:sp>
      <p:sp>
        <p:nvSpPr>
          <p:cNvPr id="266" name="Google Shape;266;p2"/>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28"/>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23" name="Google Shape;923;p28"/>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42% of the respondents strongly disagreed and 29% of the respondents disagreed with the statement that the available emergency hotlines for filing abuse cases are easy to find and use.</a:t>
            </a:r>
            <a:endParaRPr b="1" i="0" sz="1200" u="none" cap="none" strike="noStrike">
              <a:solidFill>
                <a:schemeClr val="dk1"/>
              </a:solidFill>
              <a:latin typeface="Roboto"/>
              <a:ea typeface="Roboto"/>
              <a:cs typeface="Roboto"/>
              <a:sym typeface="Roboto"/>
            </a:endParaRPr>
          </a:p>
        </p:txBody>
      </p:sp>
      <p:pic>
        <p:nvPicPr>
          <p:cNvPr id="924" name="Google Shape;924;p28"/>
          <p:cNvPicPr preferRelativeResize="0"/>
          <p:nvPr/>
        </p:nvPicPr>
        <p:blipFill rotWithShape="1">
          <a:blip r:embed="rId3">
            <a:alphaModFix/>
          </a:blip>
          <a:srcRect b="0" l="0" r="0" t="0"/>
          <a:stretch/>
        </p:blipFill>
        <p:spPr>
          <a:xfrm>
            <a:off x="2172883" y="1490552"/>
            <a:ext cx="4798234" cy="272267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925" name="Google Shape;925;p28"/>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2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31" name="Google Shape;931;p29"/>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67% of the respondents strongly agree that they often see or hear information about hotlines from social media platforms.</a:t>
            </a:r>
            <a:endParaRPr b="1" i="0" sz="1200" u="none" cap="none" strike="noStrike">
              <a:solidFill>
                <a:schemeClr val="dk1"/>
              </a:solidFill>
              <a:latin typeface="Roboto"/>
              <a:ea typeface="Roboto"/>
              <a:cs typeface="Roboto"/>
              <a:sym typeface="Roboto"/>
            </a:endParaRPr>
          </a:p>
        </p:txBody>
      </p:sp>
      <p:sp>
        <p:nvSpPr>
          <p:cNvPr id="932" name="Google Shape;932;p29"/>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933" name="Google Shape;933;p29"/>
          <p:cNvPicPr preferRelativeResize="0"/>
          <p:nvPr/>
        </p:nvPicPr>
        <p:blipFill rotWithShape="1">
          <a:blip r:embed="rId3">
            <a:alphaModFix/>
          </a:blip>
          <a:srcRect b="0" l="0" r="0" t="0"/>
          <a:stretch/>
        </p:blipFill>
        <p:spPr>
          <a:xfrm>
            <a:off x="2121567" y="1404827"/>
            <a:ext cx="5111990" cy="287768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30"/>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39" name="Google Shape;939;p30"/>
          <p:cNvSpPr txBox="1"/>
          <p:nvPr/>
        </p:nvSpPr>
        <p:spPr>
          <a:xfrm>
            <a:off x="973452" y="4868828"/>
            <a:ext cx="7413125" cy="22892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Pampanga residents showed disagreement with a percentage of 69% to the statement that says hotlines are active for </a:t>
            </a:r>
            <a:r>
              <a:rPr b="1" lang="en-US" sz="1200">
                <a:solidFill>
                  <a:schemeClr val="dk1"/>
                </a:solidFill>
                <a:latin typeface="Roboto"/>
                <a:ea typeface="Roboto"/>
                <a:cs typeface="Roboto"/>
                <a:sym typeface="Roboto"/>
              </a:rPr>
              <a:t>accommodating</a:t>
            </a:r>
            <a:r>
              <a:rPr b="1" i="0" lang="en-US" sz="1200" u="none" cap="none" strike="noStrike">
                <a:solidFill>
                  <a:schemeClr val="dk1"/>
                </a:solidFill>
                <a:latin typeface="Roboto"/>
                <a:ea typeface="Roboto"/>
                <a:cs typeface="Roboto"/>
                <a:sym typeface="Roboto"/>
              </a:rPr>
              <a:t> abuse filing or emergency cases.</a:t>
            </a:r>
            <a:br>
              <a:rPr b="1" i="0" lang="en-US" sz="1200" u="none" cap="none" strike="noStrike">
                <a:solidFill>
                  <a:schemeClr val="dk1"/>
                </a:solidFill>
                <a:latin typeface="Roboto"/>
                <a:ea typeface="Roboto"/>
                <a:cs typeface="Roboto"/>
                <a:sym typeface="Roboto"/>
              </a:rPr>
            </a:br>
            <a:endParaRPr b="1" i="0" sz="1200" u="none" cap="none" strike="noStrike">
              <a:solidFill>
                <a:schemeClr val="dk1"/>
              </a:solidFill>
              <a:latin typeface="Roboto"/>
              <a:ea typeface="Roboto"/>
              <a:cs typeface="Roboto"/>
              <a:sym typeface="Roboto"/>
            </a:endParaRPr>
          </a:p>
        </p:txBody>
      </p:sp>
      <p:sp>
        <p:nvSpPr>
          <p:cNvPr id="940" name="Google Shape;940;p30"/>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941" name="Google Shape;941;p30"/>
          <p:cNvPicPr preferRelativeResize="0"/>
          <p:nvPr/>
        </p:nvPicPr>
        <p:blipFill rotWithShape="1">
          <a:blip r:embed="rId3">
            <a:alphaModFix/>
          </a:blip>
          <a:srcRect b="0" l="0" r="0" t="0"/>
          <a:stretch/>
        </p:blipFill>
        <p:spPr>
          <a:xfrm>
            <a:off x="2251139" y="1404827"/>
            <a:ext cx="4641722" cy="286311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1"/>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47" name="Google Shape;947;p31"/>
          <p:cNvSpPr txBox="1"/>
          <p:nvPr/>
        </p:nvSpPr>
        <p:spPr>
          <a:xfrm>
            <a:off x="952500" y="4716588"/>
            <a:ext cx="7413125" cy="22892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The bar graph shows the results of the survey questionnaire for the Pampanga residents. 82% of the respondents agreed to look forward to using an application that can provide an emergency communication platform.</a:t>
            </a:r>
            <a:endParaRPr b="1" i="0" sz="1200" u="none" cap="none" strike="noStrike">
              <a:solidFill>
                <a:schemeClr val="dk1"/>
              </a:solidFill>
              <a:latin typeface="Roboto"/>
              <a:ea typeface="Roboto"/>
              <a:cs typeface="Roboto"/>
              <a:sym typeface="Roboto"/>
            </a:endParaRPr>
          </a:p>
        </p:txBody>
      </p:sp>
      <p:sp>
        <p:nvSpPr>
          <p:cNvPr id="948" name="Google Shape;948;p31"/>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949" name="Google Shape;949;p31"/>
          <p:cNvPicPr preferRelativeResize="0"/>
          <p:nvPr/>
        </p:nvPicPr>
        <p:blipFill rotWithShape="1">
          <a:blip r:embed="rId3">
            <a:alphaModFix/>
          </a:blip>
          <a:srcRect b="0" l="0" r="0" t="0"/>
          <a:stretch/>
        </p:blipFill>
        <p:spPr>
          <a:xfrm>
            <a:off x="2288353" y="1376252"/>
            <a:ext cx="4567293" cy="28185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2"/>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55" name="Google Shape;955;p32"/>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graphicFrame>
        <p:nvGraphicFramePr>
          <p:cNvPr id="956" name="Google Shape;956;p32"/>
          <p:cNvGraphicFramePr/>
          <p:nvPr/>
        </p:nvGraphicFramePr>
        <p:xfrm>
          <a:off x="921433" y="1607190"/>
          <a:ext cx="3000000" cy="3000000"/>
        </p:xfrm>
        <a:graphic>
          <a:graphicData uri="http://schemas.openxmlformats.org/drawingml/2006/table">
            <a:tbl>
              <a:tblPr bandRow="1">
                <a:noFill/>
                <a:tableStyleId>{33CEEFA5-74E1-4E1C-A29D-5A86F8E5E3B7}</a:tableStyleId>
              </a:tblPr>
              <a:tblGrid>
                <a:gridCol w="2388075"/>
                <a:gridCol w="813775"/>
                <a:gridCol w="1601350"/>
                <a:gridCol w="813775"/>
                <a:gridCol w="1684150"/>
              </a:tblGrid>
              <a:tr h="346400">
                <a:tc>
                  <a:txBody>
                    <a:bodyPr/>
                    <a:lstStyle/>
                    <a:p>
                      <a:pPr indent="0" lvl="0" marL="0" marR="0" rtl="0" algn="l">
                        <a:lnSpc>
                          <a:spcPct val="107000"/>
                        </a:lnSpc>
                        <a:spcBef>
                          <a:spcPts val="0"/>
                        </a:spcBef>
                        <a:spcAft>
                          <a:spcPts val="0"/>
                        </a:spcAft>
                        <a:buNone/>
                      </a:pPr>
                      <a:r>
                        <a:rPr lang="en-US" sz="1200" u="none" cap="none" strike="noStrike"/>
                        <a: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7000"/>
                        </a:lnSpc>
                        <a:spcBef>
                          <a:spcPts val="0"/>
                        </a:spcBef>
                        <a:spcAft>
                          <a:spcPts val="0"/>
                        </a:spcAft>
                        <a:buNone/>
                      </a:pPr>
                      <a:r>
                        <a:rPr b="1" lang="en-US" sz="1200" u="none" cap="none" strike="noStrike"/>
                        <a:t>EXISTING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ctr">
                        <a:lnSpc>
                          <a:spcPct val="107000"/>
                        </a:lnSpc>
                        <a:spcBef>
                          <a:spcPts val="0"/>
                        </a:spcBef>
                        <a:spcAft>
                          <a:spcPts val="0"/>
                        </a:spcAft>
                        <a:buNone/>
                      </a:pPr>
                      <a:r>
                        <a:rPr b="1" lang="en-US" sz="1200" u="none" cap="none" strike="noStrike"/>
                        <a:t>PROPOSED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46400">
                <a:tc>
                  <a:txBody>
                    <a:bodyPr/>
                    <a:lstStyle/>
                    <a:p>
                      <a:pPr indent="0" lvl="0" marL="0" marR="0" rtl="0" algn="ctr">
                        <a:lnSpc>
                          <a:spcPct val="107000"/>
                        </a:lnSpc>
                        <a:spcBef>
                          <a:spcPts val="0"/>
                        </a:spcBef>
                        <a:spcAft>
                          <a:spcPts val="0"/>
                        </a:spcAft>
                        <a:buNone/>
                      </a:pPr>
                      <a:r>
                        <a:rPr b="1" lang="en-US" sz="1200" u="none" cap="none" strike="noStrike"/>
                        <a:t>Indicators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lang="en-US" sz="1200" u="none" cap="none" strike="noStrike"/>
                        <a:t>Functional Stability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3.71</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lang="en-US" sz="1200" u="none" cap="none" strike="noStrike"/>
                        <a:t>Reliability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2.42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3.69</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lang="en-US" sz="1200" u="none" cap="none" strike="noStrike"/>
                        <a:t>Usability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lang="en-US" sz="1200" u="none" cap="none" strike="noStrike"/>
                        <a:t>Performance Efficiency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2.48</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3.70</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lang="en-US" sz="1200" u="none" cap="none" strike="noStrike"/>
                        <a:t>Security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2.65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None/>
                      </a:pPr>
                      <a:r>
                        <a:rPr b="1" lang="en-US" sz="1200" u="none" cap="none" strike="noStrike"/>
                        <a:t>AVERAGE MEAN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2.52</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3.73</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3"/>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62" name="Google Shape;962;p33"/>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sp>
        <p:nvSpPr>
          <p:cNvPr id="963" name="Google Shape;963;p33"/>
          <p:cNvSpPr txBox="1"/>
          <p:nvPr/>
        </p:nvSpPr>
        <p:spPr>
          <a:xfrm flipH="1">
            <a:off x="1089747" y="1471502"/>
            <a:ext cx="6964506" cy="2995723"/>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None/>
            </a:pPr>
            <a:r>
              <a:rPr b="0" i="0" lang="en-US" sz="1800" u="none" cap="none" strike="noStrike">
                <a:solidFill>
                  <a:srgbClr val="272753"/>
                </a:solidFill>
                <a:latin typeface="Roboto"/>
                <a:ea typeface="Roboto"/>
                <a:cs typeface="Roboto"/>
                <a:sym typeface="Roboto"/>
              </a:rPr>
              <a:t>	For the summary result shown in table, the representation indicates that the proposed system impact has an average mean of 3.73, which corresponds to an interpretation level equivalent to “Strongly Agree”, specifying that the proposed system’s average mean (3.73) compared to the existing system’s average mean (2.52), with an interpretation level of “Agree”, which is shown in table. With a difference of (1.21) in the average means where in the proposed system resulted higher, this signifies that the proposed system has a greater impact and advantage to the users than the existing system in terms of functional stability, reliability, usability, performance efficiency and security.</a:t>
            </a:r>
            <a:endParaRPr b="1" i="1" sz="1400" u="none" cap="none" strike="noStrike">
              <a:solidFill>
                <a:srgbClr val="27275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1034f3ae98e_6_0"/>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969" name="Google Shape;969;g1034f3ae98e_6_0"/>
          <p:cNvSpPr txBox="1"/>
          <p:nvPr/>
        </p:nvSpPr>
        <p:spPr>
          <a:xfrm>
            <a:off x="952500" y="1079499"/>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F1662D"/>
                </a:solidFill>
                <a:latin typeface="Roboto"/>
                <a:ea typeface="Roboto"/>
                <a:cs typeface="Roboto"/>
                <a:sym typeface="Roboto"/>
              </a:rPr>
              <a:t>DISCUSSION</a:t>
            </a:r>
            <a:endParaRPr b="1" i="0" sz="1600" u="none" cap="none" strike="noStrike">
              <a:solidFill>
                <a:srgbClr val="F1662D"/>
              </a:solidFill>
              <a:latin typeface="Roboto"/>
              <a:ea typeface="Roboto"/>
              <a:cs typeface="Roboto"/>
              <a:sym typeface="Roboto"/>
            </a:endParaRPr>
          </a:p>
        </p:txBody>
      </p:sp>
      <p:sp>
        <p:nvSpPr>
          <p:cNvPr id="970" name="Google Shape;970;g1034f3ae98e_6_0"/>
          <p:cNvSpPr txBox="1"/>
          <p:nvPr/>
        </p:nvSpPr>
        <p:spPr>
          <a:xfrm flipH="1">
            <a:off x="765450" y="1516125"/>
            <a:ext cx="7515900" cy="3392400"/>
          </a:xfrm>
          <a:prstGeom prst="rect">
            <a:avLst/>
          </a:prstGeom>
          <a:noFill/>
          <a:ln>
            <a:noFill/>
          </a:ln>
        </p:spPr>
        <p:txBody>
          <a:bodyPr anchorCtr="0" anchor="t" bIns="91425" lIns="91425" spcFirstLastPara="1" rIns="91425" wrap="square" tIns="0">
            <a:noAutofit/>
          </a:bodyPr>
          <a:lstStyle/>
          <a:p>
            <a:pPr indent="-304800" lvl="0" marL="800100" rtl="0" algn="just">
              <a:lnSpc>
                <a:spcPct val="100000"/>
              </a:lnSpc>
              <a:spcBef>
                <a:spcPts val="0"/>
              </a:spcBef>
              <a:spcAft>
                <a:spcPts val="0"/>
              </a:spcAft>
              <a:buClr>
                <a:schemeClr val="dk1"/>
              </a:buClr>
              <a:buSzPts val="1200"/>
              <a:buFont typeface="Roboto"/>
              <a:buChar char="●"/>
            </a:pPr>
            <a:r>
              <a:rPr lang="en-US">
                <a:solidFill>
                  <a:schemeClr val="dk1"/>
                </a:solidFill>
                <a:latin typeface="Roboto"/>
                <a:ea typeface="Roboto"/>
                <a:cs typeface="Roboto"/>
                <a:sym typeface="Roboto"/>
              </a:rPr>
              <a:t>The application offers a complaint report function through the use of the internet. </a:t>
            </a:r>
            <a:endParaRPr>
              <a:solidFill>
                <a:schemeClr val="dk1"/>
              </a:solidFill>
              <a:latin typeface="Roboto"/>
              <a:ea typeface="Roboto"/>
              <a:cs typeface="Roboto"/>
              <a:sym typeface="Roboto"/>
            </a:endParaRPr>
          </a:p>
          <a:p>
            <a:pPr indent="-304800" lvl="0" marL="800100" rtl="0" algn="just">
              <a:lnSpc>
                <a:spcPct val="100000"/>
              </a:lnSpc>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Through the use of the application, the database of the complaint reports will be organized as the application only focuses on submitting reports and also giving reliable information for better awareness of the people. </a:t>
            </a:r>
            <a:endParaRPr>
              <a:solidFill>
                <a:schemeClr val="dk1"/>
              </a:solidFill>
              <a:latin typeface="Roboto"/>
              <a:ea typeface="Roboto"/>
              <a:cs typeface="Roboto"/>
              <a:sym typeface="Roboto"/>
            </a:endParaRPr>
          </a:p>
          <a:p>
            <a:pPr indent="-304800" lvl="0" marL="800100" rtl="0" algn="just">
              <a:lnSpc>
                <a:spcPct val="100000"/>
              </a:lnSpc>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One of the objectives of the study is to provide accurate information about the local authorities such as telephone numbers and locations.</a:t>
            </a:r>
            <a:endParaRPr>
              <a:solidFill>
                <a:schemeClr val="dk1"/>
              </a:solidFill>
              <a:latin typeface="Roboto"/>
              <a:ea typeface="Roboto"/>
              <a:cs typeface="Roboto"/>
              <a:sym typeface="Roboto"/>
            </a:endParaRPr>
          </a:p>
          <a:p>
            <a:pPr indent="-304800" lvl="0" marL="800100" rtl="0" algn="just">
              <a:lnSpc>
                <a:spcPct val="100000"/>
              </a:lnSpc>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Also, providing the information about the nearby facilities that could help for the betterment of a person’s well-being.</a:t>
            </a:r>
            <a:endParaRPr>
              <a:solidFill>
                <a:schemeClr val="dk1"/>
              </a:solidFill>
              <a:latin typeface="Roboto"/>
              <a:ea typeface="Roboto"/>
              <a:cs typeface="Roboto"/>
              <a:sym typeface="Roboto"/>
            </a:endParaRPr>
          </a:p>
          <a:p>
            <a:pPr indent="-304800" lvl="0" marL="800100" rtl="0" algn="just">
              <a:lnSpc>
                <a:spcPct val="100000"/>
              </a:lnSpc>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An information board that also tackles on how to identify if a person is being abused and what are the ways to report the abuse and stop it. </a:t>
            </a:r>
            <a:endParaRPr>
              <a:solidFill>
                <a:schemeClr val="dk1"/>
              </a:solidFill>
              <a:latin typeface="Roboto"/>
              <a:ea typeface="Roboto"/>
              <a:cs typeface="Roboto"/>
              <a:sym typeface="Roboto"/>
            </a:endParaRPr>
          </a:p>
          <a:p>
            <a:pPr indent="-304800" lvl="0" marL="800100" rtl="0" algn="just">
              <a:lnSpc>
                <a:spcPct val="100000"/>
              </a:lnSpc>
              <a:spcBef>
                <a:spcPts val="1000"/>
              </a:spcBef>
              <a:spcAft>
                <a:spcPts val="0"/>
              </a:spcAft>
              <a:buClr>
                <a:schemeClr val="dk1"/>
              </a:buClr>
              <a:buSzPts val="1200"/>
              <a:buFont typeface="Roboto"/>
              <a:buChar char="●"/>
            </a:pPr>
            <a:r>
              <a:rPr lang="en-US">
                <a:solidFill>
                  <a:schemeClr val="dk1"/>
                </a:solidFill>
                <a:latin typeface="Roboto"/>
                <a:ea typeface="Roboto"/>
                <a:cs typeface="Roboto"/>
                <a:sym typeface="Roboto"/>
              </a:rPr>
              <a:t>All of these are utilized in one application that will give benefit to the users.</a:t>
            </a:r>
            <a:endParaRPr>
              <a:solidFill>
                <a:schemeClr val="dk1"/>
              </a:solidFill>
              <a:latin typeface="Roboto"/>
              <a:ea typeface="Roboto"/>
              <a:cs typeface="Roboto"/>
              <a:sym typeface="Roboto"/>
            </a:endParaRPr>
          </a:p>
          <a:p>
            <a:pPr indent="0" lvl="0" marL="914400" rtl="0" algn="just">
              <a:lnSpc>
                <a:spcPct val="100000"/>
              </a:lnSpc>
              <a:spcBef>
                <a:spcPts val="1000"/>
              </a:spcBef>
              <a:spcAft>
                <a:spcPts val="1000"/>
              </a:spcAft>
              <a:buNone/>
            </a:pPr>
            <a:r>
              <a:t/>
            </a:r>
            <a:endParaRPr>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34"/>
          <p:cNvSpPr txBox="1"/>
          <p:nvPr>
            <p:ph type="ctrTitle"/>
          </p:nvPr>
        </p:nvSpPr>
        <p:spPr>
          <a:xfrm>
            <a:off x="508673" y="1276335"/>
            <a:ext cx="4861817"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4800"/>
              <a:t>CONCLUSION </a:t>
            </a:r>
            <a:r>
              <a:rPr lang="en-US" sz="4800">
                <a:solidFill>
                  <a:srgbClr val="8680BC"/>
                </a:solidFill>
              </a:rPr>
              <a:t>and</a:t>
            </a:r>
            <a:r>
              <a:rPr lang="en-US" sz="4800">
                <a:solidFill>
                  <a:schemeClr val="dk1"/>
                </a:solidFill>
              </a:rPr>
              <a:t> RECOMMENDATION</a:t>
            </a:r>
            <a:endParaRPr sz="4800">
              <a:solidFill>
                <a:schemeClr val="dk1"/>
              </a:solidFill>
            </a:endParaRPr>
          </a:p>
        </p:txBody>
      </p:sp>
      <p:grpSp>
        <p:nvGrpSpPr>
          <p:cNvPr id="976" name="Google Shape;976;p34"/>
          <p:cNvGrpSpPr/>
          <p:nvPr/>
        </p:nvGrpSpPr>
        <p:grpSpPr>
          <a:xfrm>
            <a:off x="4670800" y="973795"/>
            <a:ext cx="3964527" cy="3747518"/>
            <a:chOff x="4756525" y="859495"/>
            <a:chExt cx="3964527" cy="3747518"/>
          </a:xfrm>
        </p:grpSpPr>
        <p:grpSp>
          <p:nvGrpSpPr>
            <p:cNvPr id="977" name="Google Shape;977;p34"/>
            <p:cNvGrpSpPr/>
            <p:nvPr/>
          </p:nvGrpSpPr>
          <p:grpSpPr>
            <a:xfrm>
              <a:off x="5344840" y="859495"/>
              <a:ext cx="3376212" cy="3051347"/>
              <a:chOff x="4768485" y="419202"/>
              <a:chExt cx="4065766" cy="3674551"/>
            </a:xfrm>
          </p:grpSpPr>
          <p:sp>
            <p:nvSpPr>
              <p:cNvPr id="978" name="Google Shape;978;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4"/>
              <p:cNvSpPr/>
              <p:nvPr/>
            </p:nvSpPr>
            <p:spPr>
              <a:xfrm>
                <a:off x="5924281" y="1519483"/>
                <a:ext cx="81068" cy="81068"/>
              </a:xfrm>
              <a:custGeom>
                <a:rect b="b" l="l" r="r" t="t"/>
                <a:pathLst>
                  <a:path extrusionOk="0" h="1894" w="1894">
                    <a:moveTo>
                      <a:pt x="941" y="0"/>
                    </a:moveTo>
                    <a:cubicBezTo>
                      <a:pt x="417" y="0"/>
                      <a:pt x="1" y="429"/>
                      <a:pt x="1" y="953"/>
                    </a:cubicBezTo>
                    <a:cubicBezTo>
                      <a:pt x="1" y="1477"/>
                      <a:pt x="417" y="1893"/>
                      <a:pt x="941" y="1893"/>
                    </a:cubicBezTo>
                    <a:cubicBezTo>
                      <a:pt x="1465" y="1893"/>
                      <a:pt x="1894" y="1477"/>
                      <a:pt x="1894" y="953"/>
                    </a:cubicBezTo>
                    <a:cubicBezTo>
                      <a:pt x="1894" y="429"/>
                      <a:pt x="1465"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4"/>
              <p:cNvSpPr/>
              <p:nvPr/>
            </p:nvSpPr>
            <p:spPr>
              <a:xfrm>
                <a:off x="6169924" y="748952"/>
                <a:ext cx="81068" cy="81582"/>
              </a:xfrm>
              <a:custGeom>
                <a:rect b="b" l="l" r="r" t="t"/>
                <a:pathLst>
                  <a:path extrusionOk="0" h="1906" w="1894">
                    <a:moveTo>
                      <a:pt x="941" y="0"/>
                    </a:moveTo>
                    <a:cubicBezTo>
                      <a:pt x="417" y="0"/>
                      <a:pt x="1" y="429"/>
                      <a:pt x="1" y="953"/>
                    </a:cubicBezTo>
                    <a:cubicBezTo>
                      <a:pt x="1" y="1477"/>
                      <a:pt x="417" y="1905"/>
                      <a:pt x="941" y="1905"/>
                    </a:cubicBezTo>
                    <a:cubicBezTo>
                      <a:pt x="1477" y="1905"/>
                      <a:pt x="1894" y="1477"/>
                      <a:pt x="1894" y="953"/>
                    </a:cubicBezTo>
                    <a:cubicBezTo>
                      <a:pt x="1894" y="429"/>
                      <a:pt x="1477"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4"/>
              <p:cNvSpPr/>
              <p:nvPr/>
            </p:nvSpPr>
            <p:spPr>
              <a:xfrm>
                <a:off x="4953991" y="1647890"/>
                <a:ext cx="81582" cy="81582"/>
              </a:xfrm>
              <a:custGeom>
                <a:rect b="b" l="l" r="r" t="t"/>
                <a:pathLst>
                  <a:path extrusionOk="0" h="1906" w="1906">
                    <a:moveTo>
                      <a:pt x="953" y="1"/>
                    </a:moveTo>
                    <a:cubicBezTo>
                      <a:pt x="429" y="1"/>
                      <a:pt x="0" y="429"/>
                      <a:pt x="0" y="953"/>
                    </a:cubicBezTo>
                    <a:cubicBezTo>
                      <a:pt x="0" y="1477"/>
                      <a:pt x="429" y="1906"/>
                      <a:pt x="953" y="1906"/>
                    </a:cubicBezTo>
                    <a:cubicBezTo>
                      <a:pt x="1477" y="1906"/>
                      <a:pt x="1905" y="1477"/>
                      <a:pt x="1905" y="953"/>
                    </a:cubicBezTo>
                    <a:cubicBezTo>
                      <a:pt x="1905"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4"/>
              <p:cNvSpPr/>
              <p:nvPr/>
            </p:nvSpPr>
            <p:spPr>
              <a:xfrm>
                <a:off x="7055123" y="3547765"/>
                <a:ext cx="81068" cy="81068"/>
              </a:xfrm>
              <a:custGeom>
                <a:rect b="b" l="l" r="r" t="t"/>
                <a:pathLst>
                  <a:path extrusionOk="0" h="1894" w="1894">
                    <a:moveTo>
                      <a:pt x="953" y="0"/>
                    </a:moveTo>
                    <a:cubicBezTo>
                      <a:pt x="429" y="0"/>
                      <a:pt x="1" y="417"/>
                      <a:pt x="1" y="941"/>
                    </a:cubicBezTo>
                    <a:lnTo>
                      <a:pt x="1" y="953"/>
                    </a:lnTo>
                    <a:cubicBezTo>
                      <a:pt x="1" y="1477"/>
                      <a:pt x="429" y="1893"/>
                      <a:pt x="953" y="1893"/>
                    </a:cubicBezTo>
                    <a:cubicBezTo>
                      <a:pt x="1477" y="1893"/>
                      <a:pt x="1894" y="1465"/>
                      <a:pt x="1894" y="941"/>
                    </a:cubicBezTo>
                    <a:cubicBezTo>
                      <a:pt x="1894" y="417"/>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4"/>
              <p:cNvSpPr/>
              <p:nvPr/>
            </p:nvSpPr>
            <p:spPr>
              <a:xfrm>
                <a:off x="7574445" y="3518188"/>
                <a:ext cx="81068" cy="81582"/>
              </a:xfrm>
              <a:custGeom>
                <a:rect b="b" l="l" r="r" t="t"/>
                <a:pathLst>
                  <a:path extrusionOk="0" h="1906" w="1894">
                    <a:moveTo>
                      <a:pt x="953" y="1"/>
                    </a:moveTo>
                    <a:cubicBezTo>
                      <a:pt x="429" y="1"/>
                      <a:pt x="0" y="429"/>
                      <a:pt x="0" y="953"/>
                    </a:cubicBezTo>
                    <a:cubicBezTo>
                      <a:pt x="0" y="1477"/>
                      <a:pt x="429" y="1906"/>
                      <a:pt x="953" y="1906"/>
                    </a:cubicBezTo>
                    <a:cubicBezTo>
                      <a:pt x="1477" y="1906"/>
                      <a:pt x="1893" y="1477"/>
                      <a:pt x="1893" y="953"/>
                    </a:cubicBezTo>
                    <a:cubicBezTo>
                      <a:pt x="1893"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4"/>
              <p:cNvSpPr/>
              <p:nvPr/>
            </p:nvSpPr>
            <p:spPr>
              <a:xfrm>
                <a:off x="5346875" y="2663037"/>
                <a:ext cx="81068" cy="81111"/>
              </a:xfrm>
              <a:custGeom>
                <a:rect b="b" l="l" r="r" t="t"/>
                <a:pathLst>
                  <a:path extrusionOk="0" h="1895" w="1894">
                    <a:moveTo>
                      <a:pt x="942" y="1"/>
                    </a:moveTo>
                    <a:cubicBezTo>
                      <a:pt x="418" y="1"/>
                      <a:pt x="1" y="430"/>
                      <a:pt x="1" y="953"/>
                    </a:cubicBezTo>
                    <a:cubicBezTo>
                      <a:pt x="1" y="1477"/>
                      <a:pt x="418" y="1894"/>
                      <a:pt x="942" y="1894"/>
                    </a:cubicBezTo>
                    <a:cubicBezTo>
                      <a:pt x="1465" y="1894"/>
                      <a:pt x="1894" y="1477"/>
                      <a:pt x="1894" y="953"/>
                    </a:cubicBezTo>
                    <a:cubicBezTo>
                      <a:pt x="1894" y="430"/>
                      <a:pt x="1465" y="1"/>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4"/>
              <p:cNvSpPr/>
              <p:nvPr/>
            </p:nvSpPr>
            <p:spPr>
              <a:xfrm>
                <a:off x="8393386" y="1668778"/>
                <a:ext cx="81582" cy="81582"/>
              </a:xfrm>
              <a:custGeom>
                <a:rect b="b" l="l" r="r" t="t"/>
                <a:pathLst>
                  <a:path extrusionOk="0" h="1906" w="1906">
                    <a:moveTo>
                      <a:pt x="953" y="1"/>
                    </a:moveTo>
                    <a:cubicBezTo>
                      <a:pt x="429" y="1"/>
                      <a:pt x="0" y="430"/>
                      <a:pt x="0" y="953"/>
                    </a:cubicBezTo>
                    <a:cubicBezTo>
                      <a:pt x="0" y="1477"/>
                      <a:pt x="429" y="1906"/>
                      <a:pt x="953" y="1906"/>
                    </a:cubicBezTo>
                    <a:cubicBezTo>
                      <a:pt x="1477" y="1906"/>
                      <a:pt x="1905" y="1477"/>
                      <a:pt x="1905" y="953"/>
                    </a:cubicBezTo>
                    <a:cubicBezTo>
                      <a:pt x="1905" y="430"/>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4"/>
              <p:cNvSpPr/>
              <p:nvPr/>
            </p:nvSpPr>
            <p:spPr>
              <a:xfrm>
                <a:off x="6112868" y="1993435"/>
                <a:ext cx="81539" cy="81582"/>
              </a:xfrm>
              <a:custGeom>
                <a:rect b="b" l="l" r="r" t="t"/>
                <a:pathLst>
                  <a:path extrusionOk="0" h="1906" w="1905">
                    <a:moveTo>
                      <a:pt x="953" y="0"/>
                    </a:moveTo>
                    <a:cubicBezTo>
                      <a:pt x="429" y="0"/>
                      <a:pt x="0" y="429"/>
                      <a:pt x="0" y="953"/>
                    </a:cubicBezTo>
                    <a:cubicBezTo>
                      <a:pt x="0" y="1477"/>
                      <a:pt x="429" y="1905"/>
                      <a:pt x="953" y="1905"/>
                    </a:cubicBezTo>
                    <a:cubicBezTo>
                      <a:pt x="1476" y="1905"/>
                      <a:pt x="1905" y="1477"/>
                      <a:pt x="1905" y="953"/>
                    </a:cubicBezTo>
                    <a:cubicBezTo>
                      <a:pt x="1893" y="429"/>
                      <a:pt x="1476"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4"/>
              <p:cNvSpPr/>
              <p:nvPr/>
            </p:nvSpPr>
            <p:spPr>
              <a:xfrm>
                <a:off x="5286737" y="1977127"/>
                <a:ext cx="81111" cy="81582"/>
              </a:xfrm>
              <a:custGeom>
                <a:rect b="b" l="l" r="r" t="t"/>
                <a:pathLst>
                  <a:path extrusionOk="0" h="1906" w="1895">
                    <a:moveTo>
                      <a:pt x="953" y="0"/>
                    </a:moveTo>
                    <a:cubicBezTo>
                      <a:pt x="430" y="0"/>
                      <a:pt x="1" y="429"/>
                      <a:pt x="1" y="953"/>
                    </a:cubicBezTo>
                    <a:cubicBezTo>
                      <a:pt x="1" y="1477"/>
                      <a:pt x="430" y="1905"/>
                      <a:pt x="953" y="1905"/>
                    </a:cubicBezTo>
                    <a:cubicBezTo>
                      <a:pt x="1477" y="1905"/>
                      <a:pt x="1894" y="1477"/>
                      <a:pt x="1894" y="953"/>
                    </a:cubicBezTo>
                    <a:cubicBezTo>
                      <a:pt x="1894" y="429"/>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4"/>
              <p:cNvSpPr/>
              <p:nvPr/>
            </p:nvSpPr>
            <p:spPr>
              <a:xfrm>
                <a:off x="7952563" y="1822182"/>
                <a:ext cx="81582" cy="81582"/>
              </a:xfrm>
              <a:custGeom>
                <a:rect b="b" l="l" r="r" t="t"/>
                <a:pathLst>
                  <a:path extrusionOk="0" h="1906" w="1906">
                    <a:moveTo>
                      <a:pt x="953" y="1"/>
                    </a:moveTo>
                    <a:cubicBezTo>
                      <a:pt x="429" y="1"/>
                      <a:pt x="12" y="429"/>
                      <a:pt x="1" y="953"/>
                    </a:cubicBezTo>
                    <a:cubicBezTo>
                      <a:pt x="1" y="1477"/>
                      <a:pt x="429" y="1906"/>
                      <a:pt x="953" y="1906"/>
                    </a:cubicBezTo>
                    <a:cubicBezTo>
                      <a:pt x="1477" y="1906"/>
                      <a:pt x="1906" y="1477"/>
                      <a:pt x="1906" y="953"/>
                    </a:cubicBezTo>
                    <a:cubicBezTo>
                      <a:pt x="1906"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4"/>
              <p:cNvSpPr/>
              <p:nvPr/>
            </p:nvSpPr>
            <p:spPr>
              <a:xfrm>
                <a:off x="7920974" y="1284540"/>
                <a:ext cx="81582" cy="81068"/>
              </a:xfrm>
              <a:custGeom>
                <a:rect b="b" l="l" r="r" t="t"/>
                <a:pathLst>
                  <a:path extrusionOk="0" h="1894" w="1906">
                    <a:moveTo>
                      <a:pt x="953" y="1"/>
                    </a:moveTo>
                    <a:cubicBezTo>
                      <a:pt x="429" y="1"/>
                      <a:pt x="0" y="417"/>
                      <a:pt x="0" y="941"/>
                    </a:cubicBezTo>
                    <a:cubicBezTo>
                      <a:pt x="0" y="1465"/>
                      <a:pt x="429" y="1894"/>
                      <a:pt x="953" y="1894"/>
                    </a:cubicBezTo>
                    <a:cubicBezTo>
                      <a:pt x="1477" y="1894"/>
                      <a:pt x="1905" y="1465"/>
                      <a:pt x="1905" y="941"/>
                    </a:cubicBezTo>
                    <a:cubicBezTo>
                      <a:pt x="1905" y="417"/>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4"/>
              <p:cNvSpPr/>
              <p:nvPr/>
            </p:nvSpPr>
            <p:spPr>
              <a:xfrm>
                <a:off x="8377592" y="2843450"/>
                <a:ext cx="40791" cy="40834"/>
              </a:xfrm>
              <a:custGeom>
                <a:rect b="b" l="l" r="r" t="t"/>
                <a:pathLst>
                  <a:path extrusionOk="0" h="954" w="953">
                    <a:moveTo>
                      <a:pt x="477" y="1"/>
                    </a:moveTo>
                    <a:cubicBezTo>
                      <a:pt x="215" y="1"/>
                      <a:pt x="0" y="215"/>
                      <a:pt x="0" y="477"/>
                    </a:cubicBezTo>
                    <a:cubicBezTo>
                      <a:pt x="0"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4"/>
              <p:cNvSpPr/>
              <p:nvPr/>
            </p:nvSpPr>
            <p:spPr>
              <a:xfrm>
                <a:off x="8034101" y="2254359"/>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4"/>
              <p:cNvSpPr/>
              <p:nvPr/>
            </p:nvSpPr>
            <p:spPr>
              <a:xfrm>
                <a:off x="7639676" y="2966807"/>
                <a:ext cx="40791" cy="40791"/>
              </a:xfrm>
              <a:custGeom>
                <a:rect b="b" l="l" r="r" t="t"/>
                <a:pathLst>
                  <a:path extrusionOk="0" h="953" w="953">
                    <a:moveTo>
                      <a:pt x="476" y="0"/>
                    </a:moveTo>
                    <a:cubicBezTo>
                      <a:pt x="214" y="0"/>
                      <a:pt x="12" y="202"/>
                      <a:pt x="0" y="464"/>
                    </a:cubicBezTo>
                    <a:lnTo>
                      <a:pt x="0" y="476"/>
                    </a:lnTo>
                    <a:cubicBezTo>
                      <a:pt x="0" y="738"/>
                      <a:pt x="214" y="953"/>
                      <a:pt x="476" y="953"/>
                    </a:cubicBezTo>
                    <a:cubicBezTo>
                      <a:pt x="738" y="953"/>
                      <a:pt x="953" y="738"/>
                      <a:pt x="953" y="476"/>
                    </a:cubicBezTo>
                    <a:cubicBezTo>
                      <a:pt x="953" y="214"/>
                      <a:pt x="738"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4"/>
              <p:cNvSpPr/>
              <p:nvPr/>
            </p:nvSpPr>
            <p:spPr>
              <a:xfrm>
                <a:off x="7847568" y="2245157"/>
                <a:ext cx="40320" cy="40834"/>
              </a:xfrm>
              <a:custGeom>
                <a:rect b="b" l="l" r="r" t="t"/>
                <a:pathLst>
                  <a:path extrusionOk="0" h="954" w="942">
                    <a:moveTo>
                      <a:pt x="465" y="1"/>
                    </a:moveTo>
                    <a:cubicBezTo>
                      <a:pt x="215" y="1"/>
                      <a:pt x="1" y="203"/>
                      <a:pt x="1" y="465"/>
                    </a:cubicBezTo>
                    <a:lnTo>
                      <a:pt x="1" y="477"/>
                    </a:lnTo>
                    <a:cubicBezTo>
                      <a:pt x="1" y="739"/>
                      <a:pt x="203" y="953"/>
                      <a:pt x="465" y="953"/>
                    </a:cubicBezTo>
                    <a:cubicBezTo>
                      <a:pt x="727" y="953"/>
                      <a:pt x="941" y="739"/>
                      <a:pt x="941" y="477"/>
                    </a:cubicBezTo>
                    <a:cubicBezTo>
                      <a:pt x="941" y="215"/>
                      <a:pt x="739"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4"/>
              <p:cNvSpPr/>
              <p:nvPr/>
            </p:nvSpPr>
            <p:spPr>
              <a:xfrm>
                <a:off x="7556597" y="1788026"/>
                <a:ext cx="41304" cy="40363"/>
              </a:xfrm>
              <a:custGeom>
                <a:rect b="b" l="l" r="r" t="t"/>
                <a:pathLst>
                  <a:path extrusionOk="0" h="943" w="965">
                    <a:moveTo>
                      <a:pt x="489" y="1"/>
                    </a:moveTo>
                    <a:cubicBezTo>
                      <a:pt x="227" y="1"/>
                      <a:pt x="12" y="203"/>
                      <a:pt x="12" y="465"/>
                    </a:cubicBezTo>
                    <a:cubicBezTo>
                      <a:pt x="0" y="727"/>
                      <a:pt x="215" y="942"/>
                      <a:pt x="477" y="942"/>
                    </a:cubicBezTo>
                    <a:cubicBezTo>
                      <a:pt x="484" y="942"/>
                      <a:pt x="491" y="942"/>
                      <a:pt x="497" y="942"/>
                    </a:cubicBezTo>
                    <a:cubicBezTo>
                      <a:pt x="750" y="942"/>
                      <a:pt x="953" y="732"/>
                      <a:pt x="953" y="477"/>
                    </a:cubicBezTo>
                    <a:cubicBezTo>
                      <a:pt x="965"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4"/>
              <p:cNvSpPr/>
              <p:nvPr/>
            </p:nvSpPr>
            <p:spPr>
              <a:xfrm>
                <a:off x="8258857" y="2254359"/>
                <a:ext cx="40277" cy="40791"/>
              </a:xfrm>
              <a:custGeom>
                <a:rect b="b" l="l" r="r" t="t"/>
                <a:pathLst>
                  <a:path extrusionOk="0" h="953" w="941">
                    <a:moveTo>
                      <a:pt x="465" y="0"/>
                    </a:moveTo>
                    <a:cubicBezTo>
                      <a:pt x="203" y="0"/>
                      <a:pt x="0" y="214"/>
                      <a:pt x="0" y="476"/>
                    </a:cubicBezTo>
                    <a:cubicBezTo>
                      <a:pt x="0" y="738"/>
                      <a:pt x="203" y="953"/>
                      <a:pt x="465" y="953"/>
                    </a:cubicBezTo>
                    <a:cubicBezTo>
                      <a:pt x="738" y="953"/>
                      <a:pt x="941" y="738"/>
                      <a:pt x="941" y="476"/>
                    </a:cubicBezTo>
                    <a:cubicBezTo>
                      <a:pt x="941" y="214"/>
                      <a:pt x="738"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4"/>
              <p:cNvSpPr/>
              <p:nvPr/>
            </p:nvSpPr>
            <p:spPr>
              <a:xfrm>
                <a:off x="5550230" y="3055964"/>
                <a:ext cx="40791" cy="40320"/>
              </a:xfrm>
              <a:custGeom>
                <a:rect b="b" l="l" r="r" t="t"/>
                <a:pathLst>
                  <a:path extrusionOk="0" h="942" w="953">
                    <a:moveTo>
                      <a:pt x="477" y="1"/>
                    </a:moveTo>
                    <a:cubicBezTo>
                      <a:pt x="215" y="1"/>
                      <a:pt x="1" y="215"/>
                      <a:pt x="1" y="477"/>
                    </a:cubicBezTo>
                    <a:cubicBezTo>
                      <a:pt x="1" y="739"/>
                      <a:pt x="215" y="941"/>
                      <a:pt x="477" y="941"/>
                    </a:cubicBezTo>
                    <a:cubicBezTo>
                      <a:pt x="739" y="941"/>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4"/>
              <p:cNvSpPr/>
              <p:nvPr/>
            </p:nvSpPr>
            <p:spPr>
              <a:xfrm>
                <a:off x="5691906" y="2949472"/>
                <a:ext cx="40791" cy="40791"/>
              </a:xfrm>
              <a:custGeom>
                <a:rect b="b" l="l" r="r" t="t"/>
                <a:pathLst>
                  <a:path extrusionOk="0" h="953" w="953">
                    <a:moveTo>
                      <a:pt x="477" y="0"/>
                    </a:moveTo>
                    <a:cubicBezTo>
                      <a:pt x="215" y="0"/>
                      <a:pt x="0" y="215"/>
                      <a:pt x="0" y="477"/>
                    </a:cubicBezTo>
                    <a:cubicBezTo>
                      <a:pt x="0" y="738"/>
                      <a:pt x="215" y="953"/>
                      <a:pt x="477" y="953"/>
                    </a:cubicBezTo>
                    <a:cubicBezTo>
                      <a:pt x="739" y="953"/>
                      <a:pt x="953" y="738"/>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4"/>
              <p:cNvSpPr/>
              <p:nvPr/>
            </p:nvSpPr>
            <p:spPr>
              <a:xfrm>
                <a:off x="5398366" y="3151799"/>
                <a:ext cx="40791" cy="40791"/>
              </a:xfrm>
              <a:custGeom>
                <a:rect b="b" l="l" r="r" t="t"/>
                <a:pathLst>
                  <a:path extrusionOk="0" h="953" w="953">
                    <a:moveTo>
                      <a:pt x="477" y="0"/>
                    </a:moveTo>
                    <a:cubicBezTo>
                      <a:pt x="215" y="0"/>
                      <a:pt x="0" y="202"/>
                      <a:pt x="0" y="464"/>
                    </a:cubicBezTo>
                    <a:lnTo>
                      <a:pt x="0" y="476"/>
                    </a:lnTo>
                    <a:cubicBezTo>
                      <a:pt x="0"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4"/>
              <p:cNvSpPr/>
              <p:nvPr/>
            </p:nvSpPr>
            <p:spPr>
              <a:xfrm>
                <a:off x="6198473" y="31706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4"/>
              <p:cNvSpPr/>
              <p:nvPr/>
            </p:nvSpPr>
            <p:spPr>
              <a:xfrm>
                <a:off x="6069510" y="3483048"/>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4"/>
              <p:cNvSpPr/>
              <p:nvPr/>
            </p:nvSpPr>
            <p:spPr>
              <a:xfrm>
                <a:off x="6295293" y="3388754"/>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39"/>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4"/>
              <p:cNvSpPr/>
              <p:nvPr/>
            </p:nvSpPr>
            <p:spPr>
              <a:xfrm>
                <a:off x="7610100" y="1560231"/>
                <a:ext cx="40834" cy="40834"/>
              </a:xfrm>
              <a:custGeom>
                <a:rect b="b" l="l" r="r" t="t"/>
                <a:pathLst>
                  <a:path extrusionOk="0" h="954" w="954">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4"/>
              <p:cNvSpPr/>
              <p:nvPr/>
            </p:nvSpPr>
            <p:spPr>
              <a:xfrm>
                <a:off x="7130027" y="1323790"/>
                <a:ext cx="40834" cy="40791"/>
              </a:xfrm>
              <a:custGeom>
                <a:rect b="b" l="l" r="r" t="t"/>
                <a:pathLst>
                  <a:path extrusionOk="0" h="953" w="954">
                    <a:moveTo>
                      <a:pt x="477" y="0"/>
                    </a:moveTo>
                    <a:cubicBezTo>
                      <a:pt x="215" y="0"/>
                      <a:pt x="1" y="215"/>
                      <a:pt x="1" y="477"/>
                    </a:cubicBezTo>
                    <a:cubicBezTo>
                      <a:pt x="1" y="739"/>
                      <a:pt x="203" y="953"/>
                      <a:pt x="465"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4"/>
              <p:cNvSpPr/>
              <p:nvPr/>
            </p:nvSpPr>
            <p:spPr>
              <a:xfrm>
                <a:off x="6535329" y="12682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4"/>
              <p:cNvSpPr/>
              <p:nvPr/>
            </p:nvSpPr>
            <p:spPr>
              <a:xfrm>
                <a:off x="5600180" y="780541"/>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4"/>
              <p:cNvSpPr/>
              <p:nvPr/>
            </p:nvSpPr>
            <p:spPr>
              <a:xfrm>
                <a:off x="7162129" y="747411"/>
                <a:ext cx="40320" cy="40791"/>
              </a:xfrm>
              <a:custGeom>
                <a:rect b="b" l="l" r="r" t="t"/>
                <a:pathLst>
                  <a:path extrusionOk="0" h="953" w="942">
                    <a:moveTo>
                      <a:pt x="465" y="0"/>
                    </a:moveTo>
                    <a:cubicBezTo>
                      <a:pt x="203" y="12"/>
                      <a:pt x="1" y="215"/>
                      <a:pt x="1" y="477"/>
                    </a:cubicBezTo>
                    <a:cubicBezTo>
                      <a:pt x="1" y="739"/>
                      <a:pt x="203" y="953"/>
                      <a:pt x="465" y="953"/>
                    </a:cubicBezTo>
                    <a:cubicBezTo>
                      <a:pt x="727" y="953"/>
                      <a:pt x="942" y="739"/>
                      <a:pt x="942" y="477"/>
                    </a:cubicBezTo>
                    <a:cubicBezTo>
                      <a:pt x="942" y="215"/>
                      <a:pt x="739"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4"/>
              <p:cNvSpPr/>
              <p:nvPr/>
            </p:nvSpPr>
            <p:spPr>
              <a:xfrm>
                <a:off x="7394076" y="1815548"/>
                <a:ext cx="304240" cy="1189524"/>
              </a:xfrm>
              <a:custGeom>
                <a:rect b="b" l="l" r="r" t="t"/>
                <a:pathLst>
                  <a:path extrusionOk="0" h="27791" w="7108">
                    <a:moveTo>
                      <a:pt x="4250" y="1"/>
                    </a:moveTo>
                    <a:lnTo>
                      <a:pt x="4250" y="1"/>
                    </a:lnTo>
                    <a:cubicBezTo>
                      <a:pt x="4262" y="25"/>
                      <a:pt x="4274" y="49"/>
                      <a:pt x="4286" y="72"/>
                    </a:cubicBezTo>
                    <a:lnTo>
                      <a:pt x="4393" y="275"/>
                    </a:lnTo>
                    <a:cubicBezTo>
                      <a:pt x="4488" y="453"/>
                      <a:pt x="4619" y="715"/>
                      <a:pt x="4774" y="1061"/>
                    </a:cubicBezTo>
                    <a:cubicBezTo>
                      <a:pt x="5226" y="2037"/>
                      <a:pt x="5607" y="3049"/>
                      <a:pt x="5917" y="4073"/>
                    </a:cubicBezTo>
                    <a:cubicBezTo>
                      <a:pt x="6381" y="5597"/>
                      <a:pt x="6703" y="7157"/>
                      <a:pt x="6881" y="8740"/>
                    </a:cubicBezTo>
                    <a:cubicBezTo>
                      <a:pt x="6893" y="8966"/>
                      <a:pt x="6917" y="9181"/>
                      <a:pt x="6929" y="9419"/>
                    </a:cubicBezTo>
                    <a:cubicBezTo>
                      <a:pt x="6953" y="9657"/>
                      <a:pt x="6964" y="9883"/>
                      <a:pt x="6976" y="10121"/>
                    </a:cubicBezTo>
                    <a:cubicBezTo>
                      <a:pt x="6976" y="10347"/>
                      <a:pt x="6988" y="10586"/>
                      <a:pt x="7000" y="10836"/>
                    </a:cubicBezTo>
                    <a:cubicBezTo>
                      <a:pt x="7012" y="11074"/>
                      <a:pt x="7000" y="11312"/>
                      <a:pt x="7000" y="11562"/>
                    </a:cubicBezTo>
                    <a:lnTo>
                      <a:pt x="7000" y="11931"/>
                    </a:lnTo>
                    <a:cubicBezTo>
                      <a:pt x="7000" y="12050"/>
                      <a:pt x="6988" y="12169"/>
                      <a:pt x="6976" y="12300"/>
                    </a:cubicBezTo>
                    <a:lnTo>
                      <a:pt x="6929" y="13050"/>
                    </a:lnTo>
                    <a:cubicBezTo>
                      <a:pt x="6869" y="13550"/>
                      <a:pt x="6834" y="14062"/>
                      <a:pt x="6738" y="14574"/>
                    </a:cubicBezTo>
                    <a:cubicBezTo>
                      <a:pt x="6441" y="16503"/>
                      <a:pt x="5893" y="18384"/>
                      <a:pt x="5107" y="20170"/>
                    </a:cubicBezTo>
                    <a:cubicBezTo>
                      <a:pt x="4452" y="21623"/>
                      <a:pt x="3678" y="23016"/>
                      <a:pt x="2762" y="24325"/>
                    </a:cubicBezTo>
                    <a:lnTo>
                      <a:pt x="2202" y="25123"/>
                    </a:lnTo>
                    <a:cubicBezTo>
                      <a:pt x="2023" y="25373"/>
                      <a:pt x="1845" y="25599"/>
                      <a:pt x="1678" y="25802"/>
                    </a:cubicBezTo>
                    <a:lnTo>
                      <a:pt x="1202" y="26397"/>
                    </a:lnTo>
                    <a:cubicBezTo>
                      <a:pt x="1059" y="26576"/>
                      <a:pt x="916" y="26730"/>
                      <a:pt x="797" y="26885"/>
                    </a:cubicBezTo>
                    <a:lnTo>
                      <a:pt x="214" y="27540"/>
                    </a:lnTo>
                    <a:lnTo>
                      <a:pt x="76" y="27712"/>
                    </a:lnTo>
                    <a:lnTo>
                      <a:pt x="214" y="27564"/>
                    </a:lnTo>
                    <a:lnTo>
                      <a:pt x="809" y="26921"/>
                    </a:lnTo>
                    <a:cubicBezTo>
                      <a:pt x="940" y="26778"/>
                      <a:pt x="1083" y="26623"/>
                      <a:pt x="1226" y="26445"/>
                    </a:cubicBezTo>
                    <a:lnTo>
                      <a:pt x="1702" y="25849"/>
                    </a:lnTo>
                    <a:cubicBezTo>
                      <a:pt x="1881" y="25635"/>
                      <a:pt x="2059" y="25421"/>
                      <a:pt x="2250" y="25171"/>
                    </a:cubicBezTo>
                    <a:lnTo>
                      <a:pt x="2809" y="24385"/>
                    </a:lnTo>
                    <a:cubicBezTo>
                      <a:pt x="3738" y="23075"/>
                      <a:pt x="4536" y="21682"/>
                      <a:pt x="5179" y="20218"/>
                    </a:cubicBezTo>
                    <a:cubicBezTo>
                      <a:pt x="5976" y="18432"/>
                      <a:pt x="6536" y="16539"/>
                      <a:pt x="6834" y="14598"/>
                    </a:cubicBezTo>
                    <a:cubicBezTo>
                      <a:pt x="6929" y="14086"/>
                      <a:pt x="6964" y="13574"/>
                      <a:pt x="7024" y="13062"/>
                    </a:cubicBezTo>
                    <a:lnTo>
                      <a:pt x="7072" y="12312"/>
                    </a:lnTo>
                    <a:cubicBezTo>
                      <a:pt x="7072" y="12193"/>
                      <a:pt x="7084" y="12062"/>
                      <a:pt x="7095" y="11943"/>
                    </a:cubicBezTo>
                    <a:cubicBezTo>
                      <a:pt x="7107" y="11824"/>
                      <a:pt x="7095" y="11693"/>
                      <a:pt x="7095" y="11574"/>
                    </a:cubicBezTo>
                    <a:lnTo>
                      <a:pt x="7095" y="10836"/>
                    </a:lnTo>
                    <a:lnTo>
                      <a:pt x="7072" y="10121"/>
                    </a:lnTo>
                    <a:cubicBezTo>
                      <a:pt x="7072" y="9883"/>
                      <a:pt x="7048" y="9657"/>
                      <a:pt x="7024" y="9419"/>
                    </a:cubicBezTo>
                    <a:cubicBezTo>
                      <a:pt x="7012" y="9193"/>
                      <a:pt x="6988" y="8966"/>
                      <a:pt x="6964" y="8740"/>
                    </a:cubicBezTo>
                    <a:cubicBezTo>
                      <a:pt x="6798" y="7145"/>
                      <a:pt x="6464" y="5573"/>
                      <a:pt x="5988" y="4049"/>
                    </a:cubicBezTo>
                    <a:cubicBezTo>
                      <a:pt x="5679" y="3013"/>
                      <a:pt x="5286" y="2013"/>
                      <a:pt x="4821" y="1037"/>
                    </a:cubicBezTo>
                    <a:cubicBezTo>
                      <a:pt x="4655" y="691"/>
                      <a:pt x="4512" y="430"/>
                      <a:pt x="4417" y="263"/>
                    </a:cubicBezTo>
                    <a:cubicBezTo>
                      <a:pt x="4369" y="168"/>
                      <a:pt x="4321" y="108"/>
                      <a:pt x="4297" y="60"/>
                    </a:cubicBezTo>
                    <a:cubicBezTo>
                      <a:pt x="4274" y="13"/>
                      <a:pt x="4250" y="1"/>
                      <a:pt x="4250" y="1"/>
                    </a:cubicBezTo>
                    <a:close/>
                    <a:moveTo>
                      <a:pt x="76" y="27712"/>
                    </a:moveTo>
                    <a:lnTo>
                      <a:pt x="59" y="27731"/>
                    </a:lnTo>
                    <a:cubicBezTo>
                      <a:pt x="58" y="27731"/>
                      <a:pt x="57" y="27732"/>
                      <a:pt x="57" y="27733"/>
                    </a:cubicBezTo>
                    <a:lnTo>
                      <a:pt x="57" y="27733"/>
                    </a:lnTo>
                    <a:cubicBezTo>
                      <a:pt x="61" y="27728"/>
                      <a:pt x="66" y="27724"/>
                      <a:pt x="71" y="27719"/>
                    </a:cubicBezTo>
                    <a:lnTo>
                      <a:pt x="76" y="27712"/>
                    </a:lnTo>
                    <a:close/>
                    <a:moveTo>
                      <a:pt x="57" y="27733"/>
                    </a:moveTo>
                    <a:cubicBezTo>
                      <a:pt x="19" y="27771"/>
                      <a:pt x="1" y="27790"/>
                      <a:pt x="11" y="27790"/>
                    </a:cubicBezTo>
                    <a:cubicBezTo>
                      <a:pt x="11" y="27790"/>
                      <a:pt x="23" y="27767"/>
                      <a:pt x="57" y="277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4"/>
              <p:cNvSpPr/>
              <p:nvPr/>
            </p:nvSpPr>
            <p:spPr>
              <a:xfrm>
                <a:off x="7961209" y="1324304"/>
                <a:ext cx="318579" cy="1000936"/>
              </a:xfrm>
              <a:custGeom>
                <a:rect b="b" l="l" r="r" t="t"/>
                <a:pathLst>
                  <a:path extrusionOk="0" h="23385" w="7443">
                    <a:moveTo>
                      <a:pt x="1" y="0"/>
                    </a:moveTo>
                    <a:cubicBezTo>
                      <a:pt x="1" y="24"/>
                      <a:pt x="13" y="36"/>
                      <a:pt x="25" y="60"/>
                    </a:cubicBezTo>
                    <a:lnTo>
                      <a:pt x="120" y="215"/>
                    </a:lnTo>
                    <a:lnTo>
                      <a:pt x="513" y="834"/>
                    </a:lnTo>
                    <a:lnTo>
                      <a:pt x="787" y="1274"/>
                    </a:lnTo>
                    <a:lnTo>
                      <a:pt x="1108" y="1810"/>
                    </a:lnTo>
                    <a:cubicBezTo>
                      <a:pt x="1334" y="2191"/>
                      <a:pt x="1608" y="2620"/>
                      <a:pt x="1870" y="3120"/>
                    </a:cubicBezTo>
                    <a:lnTo>
                      <a:pt x="2299" y="3894"/>
                    </a:lnTo>
                    <a:cubicBezTo>
                      <a:pt x="2442" y="4156"/>
                      <a:pt x="2585" y="4453"/>
                      <a:pt x="2739" y="4751"/>
                    </a:cubicBezTo>
                    <a:cubicBezTo>
                      <a:pt x="3037" y="5334"/>
                      <a:pt x="3335" y="5977"/>
                      <a:pt x="3644" y="6644"/>
                    </a:cubicBezTo>
                    <a:cubicBezTo>
                      <a:pt x="4287" y="8120"/>
                      <a:pt x="4859" y="9632"/>
                      <a:pt x="5359" y="11168"/>
                    </a:cubicBezTo>
                    <a:cubicBezTo>
                      <a:pt x="5835" y="12704"/>
                      <a:pt x="6240" y="14264"/>
                      <a:pt x="6561" y="15847"/>
                    </a:cubicBezTo>
                    <a:cubicBezTo>
                      <a:pt x="6704" y="16574"/>
                      <a:pt x="6835" y="17264"/>
                      <a:pt x="6919" y="17919"/>
                    </a:cubicBezTo>
                    <a:cubicBezTo>
                      <a:pt x="6966" y="18241"/>
                      <a:pt x="7026" y="18562"/>
                      <a:pt x="7061" y="18860"/>
                    </a:cubicBezTo>
                    <a:cubicBezTo>
                      <a:pt x="7097" y="19169"/>
                      <a:pt x="7133" y="19467"/>
                      <a:pt x="7157" y="19753"/>
                    </a:cubicBezTo>
                    <a:cubicBezTo>
                      <a:pt x="7228" y="20312"/>
                      <a:pt x="7264" y="20812"/>
                      <a:pt x="7300" y="21265"/>
                    </a:cubicBezTo>
                    <a:cubicBezTo>
                      <a:pt x="7311" y="21479"/>
                      <a:pt x="7335" y="21693"/>
                      <a:pt x="7347" y="21884"/>
                    </a:cubicBezTo>
                    <a:cubicBezTo>
                      <a:pt x="7359" y="22074"/>
                      <a:pt x="7359" y="22241"/>
                      <a:pt x="7371" y="22408"/>
                    </a:cubicBezTo>
                    <a:cubicBezTo>
                      <a:pt x="7383" y="22717"/>
                      <a:pt x="7395" y="22956"/>
                      <a:pt x="7407" y="23122"/>
                    </a:cubicBezTo>
                    <a:lnTo>
                      <a:pt x="7407" y="23313"/>
                    </a:lnTo>
                    <a:cubicBezTo>
                      <a:pt x="7419" y="23337"/>
                      <a:pt x="7430" y="23360"/>
                      <a:pt x="7442" y="23384"/>
                    </a:cubicBezTo>
                    <a:cubicBezTo>
                      <a:pt x="7442" y="23360"/>
                      <a:pt x="7442" y="23337"/>
                      <a:pt x="7442" y="23325"/>
                    </a:cubicBezTo>
                    <a:lnTo>
                      <a:pt x="7442" y="23134"/>
                    </a:lnTo>
                    <a:cubicBezTo>
                      <a:pt x="7442" y="22956"/>
                      <a:pt x="7442" y="22717"/>
                      <a:pt x="7419" y="22408"/>
                    </a:cubicBezTo>
                    <a:cubicBezTo>
                      <a:pt x="7419" y="22253"/>
                      <a:pt x="7419" y="22074"/>
                      <a:pt x="7407" y="21884"/>
                    </a:cubicBezTo>
                    <a:cubicBezTo>
                      <a:pt x="7395" y="21693"/>
                      <a:pt x="7383" y="21479"/>
                      <a:pt x="7371" y="21265"/>
                    </a:cubicBezTo>
                    <a:cubicBezTo>
                      <a:pt x="7335" y="20824"/>
                      <a:pt x="7311" y="20300"/>
                      <a:pt x="7252" y="19741"/>
                    </a:cubicBezTo>
                    <a:cubicBezTo>
                      <a:pt x="7216" y="19467"/>
                      <a:pt x="7192" y="19169"/>
                      <a:pt x="7157" y="18860"/>
                    </a:cubicBezTo>
                    <a:cubicBezTo>
                      <a:pt x="7121" y="18550"/>
                      <a:pt x="7073" y="18241"/>
                      <a:pt x="7026" y="17907"/>
                    </a:cubicBezTo>
                    <a:cubicBezTo>
                      <a:pt x="6942" y="17252"/>
                      <a:pt x="6799" y="16562"/>
                      <a:pt x="6668" y="15824"/>
                    </a:cubicBezTo>
                    <a:cubicBezTo>
                      <a:pt x="6049" y="12657"/>
                      <a:pt x="5073" y="9561"/>
                      <a:pt x="3751" y="6608"/>
                    </a:cubicBezTo>
                    <a:cubicBezTo>
                      <a:pt x="3430" y="5942"/>
                      <a:pt x="3144" y="5287"/>
                      <a:pt x="2823" y="4703"/>
                    </a:cubicBezTo>
                    <a:cubicBezTo>
                      <a:pt x="2680" y="4418"/>
                      <a:pt x="2537" y="4120"/>
                      <a:pt x="2382" y="3858"/>
                    </a:cubicBezTo>
                    <a:lnTo>
                      <a:pt x="1942" y="3084"/>
                    </a:lnTo>
                    <a:cubicBezTo>
                      <a:pt x="1680" y="2596"/>
                      <a:pt x="1394" y="2167"/>
                      <a:pt x="1168" y="1774"/>
                    </a:cubicBezTo>
                    <a:cubicBezTo>
                      <a:pt x="1049" y="1584"/>
                      <a:pt x="942" y="1405"/>
                      <a:pt x="834" y="1250"/>
                    </a:cubicBezTo>
                    <a:lnTo>
                      <a:pt x="549" y="810"/>
                    </a:lnTo>
                    <a:lnTo>
                      <a:pt x="144" y="203"/>
                    </a:lnTo>
                    <a:lnTo>
                      <a:pt x="37" y="48"/>
                    </a:lnTo>
                    <a:cubicBezTo>
                      <a:pt x="25" y="36"/>
                      <a:pt x="13" y="1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4"/>
              <p:cNvSpPr/>
              <p:nvPr/>
            </p:nvSpPr>
            <p:spPr>
              <a:xfrm>
                <a:off x="6341177" y="1091372"/>
                <a:ext cx="711463" cy="68356"/>
              </a:xfrm>
              <a:custGeom>
                <a:rect b="b" l="l" r="r" t="t"/>
                <a:pathLst>
                  <a:path extrusionOk="0" h="1597" w="16622">
                    <a:moveTo>
                      <a:pt x="8125" y="0"/>
                    </a:moveTo>
                    <a:cubicBezTo>
                      <a:pt x="7085" y="0"/>
                      <a:pt x="6045" y="69"/>
                      <a:pt x="5013" y="204"/>
                    </a:cubicBezTo>
                    <a:cubicBezTo>
                      <a:pt x="4512" y="287"/>
                      <a:pt x="4036" y="346"/>
                      <a:pt x="3596" y="442"/>
                    </a:cubicBezTo>
                    <a:cubicBezTo>
                      <a:pt x="3369" y="489"/>
                      <a:pt x="3155" y="525"/>
                      <a:pt x="2953" y="573"/>
                    </a:cubicBezTo>
                    <a:lnTo>
                      <a:pt x="2369" y="716"/>
                    </a:lnTo>
                    <a:cubicBezTo>
                      <a:pt x="1988" y="799"/>
                      <a:pt x="1655" y="906"/>
                      <a:pt x="1369" y="989"/>
                    </a:cubicBezTo>
                    <a:cubicBezTo>
                      <a:pt x="1072" y="1073"/>
                      <a:pt x="822" y="1168"/>
                      <a:pt x="619" y="1239"/>
                    </a:cubicBezTo>
                    <a:lnTo>
                      <a:pt x="155" y="1406"/>
                    </a:lnTo>
                    <a:cubicBezTo>
                      <a:pt x="95" y="1418"/>
                      <a:pt x="48" y="1442"/>
                      <a:pt x="0" y="1466"/>
                    </a:cubicBezTo>
                    <a:cubicBezTo>
                      <a:pt x="48" y="1454"/>
                      <a:pt x="107" y="1442"/>
                      <a:pt x="167" y="1418"/>
                    </a:cubicBezTo>
                    <a:lnTo>
                      <a:pt x="631" y="1275"/>
                    </a:lnTo>
                    <a:cubicBezTo>
                      <a:pt x="833" y="1204"/>
                      <a:pt x="1083" y="1132"/>
                      <a:pt x="1381" y="1049"/>
                    </a:cubicBezTo>
                    <a:cubicBezTo>
                      <a:pt x="1679" y="977"/>
                      <a:pt x="2012" y="870"/>
                      <a:pt x="2381" y="799"/>
                    </a:cubicBezTo>
                    <a:lnTo>
                      <a:pt x="2977" y="656"/>
                    </a:lnTo>
                    <a:cubicBezTo>
                      <a:pt x="3179" y="608"/>
                      <a:pt x="3393" y="585"/>
                      <a:pt x="3608" y="537"/>
                    </a:cubicBezTo>
                    <a:cubicBezTo>
                      <a:pt x="4048" y="442"/>
                      <a:pt x="4524" y="382"/>
                      <a:pt x="5024" y="311"/>
                    </a:cubicBezTo>
                    <a:cubicBezTo>
                      <a:pt x="6120" y="180"/>
                      <a:pt x="7215" y="120"/>
                      <a:pt x="8322" y="120"/>
                    </a:cubicBezTo>
                    <a:cubicBezTo>
                      <a:pt x="9418" y="132"/>
                      <a:pt x="10513" y="215"/>
                      <a:pt x="11597" y="358"/>
                    </a:cubicBezTo>
                    <a:cubicBezTo>
                      <a:pt x="12097" y="442"/>
                      <a:pt x="12573" y="513"/>
                      <a:pt x="13014" y="608"/>
                    </a:cubicBezTo>
                    <a:cubicBezTo>
                      <a:pt x="13240" y="656"/>
                      <a:pt x="13454" y="692"/>
                      <a:pt x="13656" y="739"/>
                    </a:cubicBezTo>
                    <a:lnTo>
                      <a:pt x="14240" y="882"/>
                    </a:lnTo>
                    <a:cubicBezTo>
                      <a:pt x="14609" y="977"/>
                      <a:pt x="14942" y="1085"/>
                      <a:pt x="15240" y="1168"/>
                    </a:cubicBezTo>
                    <a:cubicBezTo>
                      <a:pt x="15526" y="1239"/>
                      <a:pt x="15776" y="1323"/>
                      <a:pt x="15978" y="1394"/>
                    </a:cubicBezTo>
                    <a:lnTo>
                      <a:pt x="16454" y="1549"/>
                    </a:lnTo>
                    <a:cubicBezTo>
                      <a:pt x="16502" y="1573"/>
                      <a:pt x="16562" y="1585"/>
                      <a:pt x="16621" y="1597"/>
                    </a:cubicBezTo>
                    <a:cubicBezTo>
                      <a:pt x="16574" y="1573"/>
                      <a:pt x="16514" y="1549"/>
                      <a:pt x="16454" y="1525"/>
                    </a:cubicBezTo>
                    <a:lnTo>
                      <a:pt x="16002" y="1358"/>
                    </a:lnTo>
                    <a:cubicBezTo>
                      <a:pt x="15800" y="1275"/>
                      <a:pt x="15550" y="1192"/>
                      <a:pt x="15252" y="1097"/>
                    </a:cubicBezTo>
                    <a:cubicBezTo>
                      <a:pt x="14954" y="1013"/>
                      <a:pt x="14633" y="894"/>
                      <a:pt x="14264" y="811"/>
                    </a:cubicBezTo>
                    <a:lnTo>
                      <a:pt x="13680" y="656"/>
                    </a:lnTo>
                    <a:cubicBezTo>
                      <a:pt x="13478" y="608"/>
                      <a:pt x="13264" y="561"/>
                      <a:pt x="13037" y="513"/>
                    </a:cubicBezTo>
                    <a:cubicBezTo>
                      <a:pt x="12597" y="418"/>
                      <a:pt x="12121" y="346"/>
                      <a:pt x="11621" y="263"/>
                    </a:cubicBezTo>
                    <a:cubicBezTo>
                      <a:pt x="10462" y="87"/>
                      <a:pt x="9293" y="0"/>
                      <a:pt x="81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4"/>
              <p:cNvSpPr/>
              <p:nvPr/>
            </p:nvSpPr>
            <p:spPr>
              <a:xfrm>
                <a:off x="5971663" y="1287750"/>
                <a:ext cx="588663" cy="297520"/>
              </a:xfrm>
              <a:custGeom>
                <a:rect b="b" l="l" r="r" t="t"/>
                <a:pathLst>
                  <a:path extrusionOk="0" h="6951" w="13753">
                    <a:moveTo>
                      <a:pt x="13669" y="0"/>
                    </a:moveTo>
                    <a:cubicBezTo>
                      <a:pt x="13643" y="0"/>
                      <a:pt x="13616" y="3"/>
                      <a:pt x="13586" y="9"/>
                    </a:cubicBezTo>
                    <a:lnTo>
                      <a:pt x="12788" y="9"/>
                    </a:lnTo>
                    <a:cubicBezTo>
                      <a:pt x="12669" y="9"/>
                      <a:pt x="12526" y="33"/>
                      <a:pt x="12383" y="45"/>
                    </a:cubicBezTo>
                    <a:cubicBezTo>
                      <a:pt x="12110" y="68"/>
                      <a:pt x="11776" y="92"/>
                      <a:pt x="11419" y="152"/>
                    </a:cubicBezTo>
                    <a:lnTo>
                      <a:pt x="10859" y="247"/>
                    </a:lnTo>
                    <a:cubicBezTo>
                      <a:pt x="10669" y="271"/>
                      <a:pt x="10467" y="330"/>
                      <a:pt x="10264" y="366"/>
                    </a:cubicBezTo>
                    <a:cubicBezTo>
                      <a:pt x="9836" y="449"/>
                      <a:pt x="9407" y="592"/>
                      <a:pt x="8943" y="711"/>
                    </a:cubicBezTo>
                    <a:cubicBezTo>
                      <a:pt x="6954" y="1307"/>
                      <a:pt x="5085" y="2259"/>
                      <a:pt x="3418" y="3497"/>
                    </a:cubicBezTo>
                    <a:cubicBezTo>
                      <a:pt x="3037" y="3795"/>
                      <a:pt x="2680" y="4069"/>
                      <a:pt x="2358" y="4355"/>
                    </a:cubicBezTo>
                    <a:cubicBezTo>
                      <a:pt x="2204" y="4498"/>
                      <a:pt x="2049" y="4629"/>
                      <a:pt x="1906" y="4771"/>
                    </a:cubicBezTo>
                    <a:lnTo>
                      <a:pt x="1501" y="5164"/>
                    </a:lnTo>
                    <a:cubicBezTo>
                      <a:pt x="1239" y="5414"/>
                      <a:pt x="1025" y="5664"/>
                      <a:pt x="834" y="5879"/>
                    </a:cubicBezTo>
                    <a:cubicBezTo>
                      <a:pt x="739" y="5986"/>
                      <a:pt x="656" y="6081"/>
                      <a:pt x="572" y="6176"/>
                    </a:cubicBezTo>
                    <a:cubicBezTo>
                      <a:pt x="501" y="6272"/>
                      <a:pt x="430" y="6367"/>
                      <a:pt x="370" y="6438"/>
                    </a:cubicBezTo>
                    <a:cubicBezTo>
                      <a:pt x="251" y="6593"/>
                      <a:pt x="144" y="6712"/>
                      <a:pt x="84" y="6807"/>
                    </a:cubicBezTo>
                    <a:cubicBezTo>
                      <a:pt x="49" y="6855"/>
                      <a:pt x="25" y="6903"/>
                      <a:pt x="1" y="6950"/>
                    </a:cubicBezTo>
                    <a:cubicBezTo>
                      <a:pt x="37" y="6915"/>
                      <a:pt x="72" y="6879"/>
                      <a:pt x="108" y="6831"/>
                    </a:cubicBezTo>
                    <a:cubicBezTo>
                      <a:pt x="191" y="6748"/>
                      <a:pt x="287" y="6629"/>
                      <a:pt x="418" y="6474"/>
                    </a:cubicBezTo>
                    <a:lnTo>
                      <a:pt x="632" y="6224"/>
                    </a:lnTo>
                    <a:cubicBezTo>
                      <a:pt x="715" y="6129"/>
                      <a:pt x="811" y="6034"/>
                      <a:pt x="906" y="5926"/>
                    </a:cubicBezTo>
                    <a:cubicBezTo>
                      <a:pt x="1096" y="5724"/>
                      <a:pt x="1311" y="5474"/>
                      <a:pt x="1573" y="5236"/>
                    </a:cubicBezTo>
                    <a:lnTo>
                      <a:pt x="1977" y="4843"/>
                    </a:lnTo>
                    <a:cubicBezTo>
                      <a:pt x="2120" y="4712"/>
                      <a:pt x="2275" y="4581"/>
                      <a:pt x="2430" y="4438"/>
                    </a:cubicBezTo>
                    <a:cubicBezTo>
                      <a:pt x="2751" y="4152"/>
                      <a:pt x="3109" y="3890"/>
                      <a:pt x="3490" y="3593"/>
                    </a:cubicBezTo>
                    <a:cubicBezTo>
                      <a:pt x="5144" y="2366"/>
                      <a:pt x="7002" y="1426"/>
                      <a:pt x="8978" y="819"/>
                    </a:cubicBezTo>
                    <a:cubicBezTo>
                      <a:pt x="9431" y="688"/>
                      <a:pt x="9859" y="557"/>
                      <a:pt x="10288" y="473"/>
                    </a:cubicBezTo>
                    <a:cubicBezTo>
                      <a:pt x="10490" y="426"/>
                      <a:pt x="10681" y="378"/>
                      <a:pt x="10883" y="342"/>
                    </a:cubicBezTo>
                    <a:lnTo>
                      <a:pt x="11431" y="247"/>
                    </a:lnTo>
                    <a:cubicBezTo>
                      <a:pt x="11788" y="176"/>
                      <a:pt x="12110" y="152"/>
                      <a:pt x="12395" y="116"/>
                    </a:cubicBezTo>
                    <a:cubicBezTo>
                      <a:pt x="12538" y="92"/>
                      <a:pt x="12669" y="80"/>
                      <a:pt x="12788" y="68"/>
                    </a:cubicBezTo>
                    <a:lnTo>
                      <a:pt x="13122" y="57"/>
                    </a:lnTo>
                    <a:lnTo>
                      <a:pt x="13586" y="21"/>
                    </a:lnTo>
                    <a:cubicBezTo>
                      <a:pt x="13646" y="21"/>
                      <a:pt x="13693" y="21"/>
                      <a:pt x="13753" y="9"/>
                    </a:cubicBezTo>
                    <a:cubicBezTo>
                      <a:pt x="13723" y="3"/>
                      <a:pt x="13696" y="0"/>
                      <a:pt x="136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4"/>
              <p:cNvSpPr/>
              <p:nvPr/>
            </p:nvSpPr>
            <p:spPr>
              <a:xfrm>
                <a:off x="5769378" y="943618"/>
                <a:ext cx="896969" cy="384281"/>
              </a:xfrm>
              <a:custGeom>
                <a:rect b="b" l="l" r="r" t="t"/>
                <a:pathLst>
                  <a:path extrusionOk="0" h="8978" w="20956">
                    <a:moveTo>
                      <a:pt x="19765" y="0"/>
                    </a:moveTo>
                    <a:cubicBezTo>
                      <a:pt x="19574" y="0"/>
                      <a:pt x="19384" y="24"/>
                      <a:pt x="19169" y="36"/>
                    </a:cubicBezTo>
                    <a:cubicBezTo>
                      <a:pt x="18741" y="60"/>
                      <a:pt x="18252" y="72"/>
                      <a:pt x="17729" y="143"/>
                    </a:cubicBezTo>
                    <a:lnTo>
                      <a:pt x="16883" y="238"/>
                    </a:lnTo>
                    <a:cubicBezTo>
                      <a:pt x="16598" y="274"/>
                      <a:pt x="16300" y="334"/>
                      <a:pt x="15978" y="381"/>
                    </a:cubicBezTo>
                    <a:cubicBezTo>
                      <a:pt x="15359" y="477"/>
                      <a:pt x="14704" y="631"/>
                      <a:pt x="14002" y="786"/>
                    </a:cubicBezTo>
                    <a:cubicBezTo>
                      <a:pt x="11013" y="1501"/>
                      <a:pt x="8156" y="2703"/>
                      <a:pt x="5537" y="4334"/>
                    </a:cubicBezTo>
                    <a:cubicBezTo>
                      <a:pt x="4953" y="4727"/>
                      <a:pt x="4382" y="5096"/>
                      <a:pt x="3882" y="5477"/>
                    </a:cubicBezTo>
                    <a:cubicBezTo>
                      <a:pt x="3620" y="5668"/>
                      <a:pt x="3370" y="5846"/>
                      <a:pt x="3143" y="6025"/>
                    </a:cubicBezTo>
                    <a:lnTo>
                      <a:pt x="2501" y="6561"/>
                    </a:lnTo>
                    <a:cubicBezTo>
                      <a:pt x="2072" y="6894"/>
                      <a:pt x="1727" y="7227"/>
                      <a:pt x="1417" y="7525"/>
                    </a:cubicBezTo>
                    <a:cubicBezTo>
                      <a:pt x="1250" y="7668"/>
                      <a:pt x="1107" y="7799"/>
                      <a:pt x="977" y="7930"/>
                    </a:cubicBezTo>
                    <a:lnTo>
                      <a:pt x="619" y="8287"/>
                    </a:lnTo>
                    <a:lnTo>
                      <a:pt x="143" y="8787"/>
                    </a:lnTo>
                    <a:lnTo>
                      <a:pt x="24" y="8930"/>
                    </a:lnTo>
                    <a:cubicBezTo>
                      <a:pt x="12" y="8942"/>
                      <a:pt x="0" y="8966"/>
                      <a:pt x="0" y="8978"/>
                    </a:cubicBezTo>
                    <a:cubicBezTo>
                      <a:pt x="12" y="8966"/>
                      <a:pt x="24" y="8954"/>
                      <a:pt x="36" y="8942"/>
                    </a:cubicBezTo>
                    <a:lnTo>
                      <a:pt x="167" y="8823"/>
                    </a:lnTo>
                    <a:lnTo>
                      <a:pt x="667" y="8335"/>
                    </a:lnTo>
                    <a:lnTo>
                      <a:pt x="1012" y="7978"/>
                    </a:lnTo>
                    <a:cubicBezTo>
                      <a:pt x="1155" y="7858"/>
                      <a:pt x="1298" y="7727"/>
                      <a:pt x="1465" y="7585"/>
                    </a:cubicBezTo>
                    <a:cubicBezTo>
                      <a:pt x="1774" y="7299"/>
                      <a:pt x="2120" y="6966"/>
                      <a:pt x="2548" y="6644"/>
                    </a:cubicBezTo>
                    <a:lnTo>
                      <a:pt x="3215" y="6108"/>
                    </a:lnTo>
                    <a:cubicBezTo>
                      <a:pt x="3429" y="5930"/>
                      <a:pt x="3691" y="5751"/>
                      <a:pt x="3941" y="5572"/>
                    </a:cubicBezTo>
                    <a:cubicBezTo>
                      <a:pt x="4441" y="5180"/>
                      <a:pt x="5013" y="4822"/>
                      <a:pt x="5608" y="4441"/>
                    </a:cubicBezTo>
                    <a:cubicBezTo>
                      <a:pt x="6906" y="3632"/>
                      <a:pt x="8263" y="2917"/>
                      <a:pt x="9668" y="2310"/>
                    </a:cubicBezTo>
                    <a:cubicBezTo>
                      <a:pt x="11085" y="1715"/>
                      <a:pt x="12549" y="1239"/>
                      <a:pt x="14026" y="858"/>
                    </a:cubicBezTo>
                    <a:cubicBezTo>
                      <a:pt x="14716" y="703"/>
                      <a:pt x="15371" y="536"/>
                      <a:pt x="16002" y="441"/>
                    </a:cubicBezTo>
                    <a:cubicBezTo>
                      <a:pt x="16312" y="393"/>
                      <a:pt x="16609" y="334"/>
                      <a:pt x="16895" y="298"/>
                    </a:cubicBezTo>
                    <a:lnTo>
                      <a:pt x="17729" y="191"/>
                    </a:lnTo>
                    <a:cubicBezTo>
                      <a:pt x="18264" y="108"/>
                      <a:pt x="18753" y="96"/>
                      <a:pt x="19169" y="60"/>
                    </a:cubicBezTo>
                    <a:cubicBezTo>
                      <a:pt x="19395" y="48"/>
                      <a:pt x="19586" y="36"/>
                      <a:pt x="19765" y="24"/>
                    </a:cubicBezTo>
                    <a:lnTo>
                      <a:pt x="20265" y="24"/>
                    </a:lnTo>
                    <a:lnTo>
                      <a:pt x="209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4"/>
              <p:cNvSpPr/>
              <p:nvPr/>
            </p:nvSpPr>
            <p:spPr>
              <a:xfrm>
                <a:off x="5109920" y="1346732"/>
                <a:ext cx="289002" cy="916316"/>
              </a:xfrm>
              <a:custGeom>
                <a:rect b="b" l="l" r="r" t="t"/>
                <a:pathLst>
                  <a:path extrusionOk="0" h="21408" w="6752">
                    <a:moveTo>
                      <a:pt x="6751" y="0"/>
                    </a:moveTo>
                    <a:cubicBezTo>
                      <a:pt x="6073" y="881"/>
                      <a:pt x="5454" y="1810"/>
                      <a:pt x="4894" y="2774"/>
                    </a:cubicBezTo>
                    <a:lnTo>
                      <a:pt x="4477" y="3477"/>
                    </a:lnTo>
                    <a:cubicBezTo>
                      <a:pt x="4346" y="3727"/>
                      <a:pt x="4215" y="3989"/>
                      <a:pt x="4072" y="4251"/>
                    </a:cubicBezTo>
                    <a:cubicBezTo>
                      <a:pt x="3775" y="4786"/>
                      <a:pt x="3501" y="5382"/>
                      <a:pt x="3203" y="6001"/>
                    </a:cubicBezTo>
                    <a:cubicBezTo>
                      <a:pt x="2596" y="7346"/>
                      <a:pt x="2060" y="8739"/>
                      <a:pt x="1608" y="10144"/>
                    </a:cubicBezTo>
                    <a:cubicBezTo>
                      <a:pt x="1179" y="11573"/>
                      <a:pt x="822" y="13014"/>
                      <a:pt x="560" y="14466"/>
                    </a:cubicBezTo>
                    <a:cubicBezTo>
                      <a:pt x="441" y="15133"/>
                      <a:pt x="334" y="15788"/>
                      <a:pt x="274" y="16395"/>
                    </a:cubicBezTo>
                    <a:cubicBezTo>
                      <a:pt x="239" y="16693"/>
                      <a:pt x="191" y="16978"/>
                      <a:pt x="167" y="17264"/>
                    </a:cubicBezTo>
                    <a:cubicBezTo>
                      <a:pt x="143" y="17550"/>
                      <a:pt x="131" y="17812"/>
                      <a:pt x="108" y="18074"/>
                    </a:cubicBezTo>
                    <a:cubicBezTo>
                      <a:pt x="24" y="19181"/>
                      <a:pt x="1" y="20300"/>
                      <a:pt x="48" y="21408"/>
                    </a:cubicBezTo>
                    <a:cubicBezTo>
                      <a:pt x="48" y="21384"/>
                      <a:pt x="48" y="21372"/>
                      <a:pt x="48" y="21348"/>
                    </a:cubicBezTo>
                    <a:lnTo>
                      <a:pt x="48" y="21169"/>
                    </a:lnTo>
                    <a:cubicBezTo>
                      <a:pt x="48" y="21015"/>
                      <a:pt x="48" y="20788"/>
                      <a:pt x="60" y="20515"/>
                    </a:cubicBezTo>
                    <a:lnTo>
                      <a:pt x="60" y="20026"/>
                    </a:lnTo>
                    <a:cubicBezTo>
                      <a:pt x="60" y="19860"/>
                      <a:pt x="72" y="19669"/>
                      <a:pt x="84" y="19455"/>
                    </a:cubicBezTo>
                    <a:cubicBezTo>
                      <a:pt x="108" y="19050"/>
                      <a:pt x="120" y="18574"/>
                      <a:pt x="179" y="18074"/>
                    </a:cubicBezTo>
                    <a:cubicBezTo>
                      <a:pt x="191" y="17812"/>
                      <a:pt x="215" y="17538"/>
                      <a:pt x="239" y="17264"/>
                    </a:cubicBezTo>
                    <a:cubicBezTo>
                      <a:pt x="274" y="16978"/>
                      <a:pt x="310" y="16693"/>
                      <a:pt x="346" y="16395"/>
                    </a:cubicBezTo>
                    <a:cubicBezTo>
                      <a:pt x="417" y="15788"/>
                      <a:pt x="536" y="15145"/>
                      <a:pt x="643" y="14478"/>
                    </a:cubicBezTo>
                    <a:cubicBezTo>
                      <a:pt x="917" y="13026"/>
                      <a:pt x="1286" y="11597"/>
                      <a:pt x="1715" y="10180"/>
                    </a:cubicBezTo>
                    <a:cubicBezTo>
                      <a:pt x="2167" y="8775"/>
                      <a:pt x="2691" y="7394"/>
                      <a:pt x="3299" y="6037"/>
                    </a:cubicBezTo>
                    <a:cubicBezTo>
                      <a:pt x="3596" y="5418"/>
                      <a:pt x="3858" y="4834"/>
                      <a:pt x="4156" y="4298"/>
                    </a:cubicBezTo>
                    <a:cubicBezTo>
                      <a:pt x="4287" y="4036"/>
                      <a:pt x="4418" y="3763"/>
                      <a:pt x="4561" y="3524"/>
                    </a:cubicBezTo>
                    <a:lnTo>
                      <a:pt x="4965" y="2822"/>
                    </a:lnTo>
                    <a:cubicBezTo>
                      <a:pt x="5215" y="2381"/>
                      <a:pt x="5465" y="1977"/>
                      <a:pt x="5680" y="1631"/>
                    </a:cubicBezTo>
                    <a:lnTo>
                      <a:pt x="5989" y="1143"/>
                    </a:lnTo>
                    <a:lnTo>
                      <a:pt x="6251" y="738"/>
                    </a:lnTo>
                    <a:lnTo>
                      <a:pt x="6620" y="191"/>
                    </a:lnTo>
                    <a:lnTo>
                      <a:pt x="6716" y="48"/>
                    </a:lnTo>
                    <a:lnTo>
                      <a:pt x="67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4"/>
              <p:cNvSpPr/>
              <p:nvPr/>
            </p:nvSpPr>
            <p:spPr>
              <a:xfrm>
                <a:off x="5305613" y="2017875"/>
                <a:ext cx="785383" cy="1485589"/>
              </a:xfrm>
              <a:custGeom>
                <a:rect b="b" l="l" r="r" t="t"/>
                <a:pathLst>
                  <a:path extrusionOk="0" h="34708" w="18349">
                    <a:moveTo>
                      <a:pt x="346" y="1"/>
                    </a:moveTo>
                    <a:cubicBezTo>
                      <a:pt x="346" y="36"/>
                      <a:pt x="334" y="72"/>
                      <a:pt x="334" y="108"/>
                    </a:cubicBezTo>
                    <a:cubicBezTo>
                      <a:pt x="322" y="179"/>
                      <a:pt x="310" y="286"/>
                      <a:pt x="286" y="417"/>
                    </a:cubicBezTo>
                    <a:cubicBezTo>
                      <a:pt x="262" y="691"/>
                      <a:pt x="191" y="1108"/>
                      <a:pt x="155" y="1632"/>
                    </a:cubicBezTo>
                    <a:cubicBezTo>
                      <a:pt x="36" y="3120"/>
                      <a:pt x="1" y="4608"/>
                      <a:pt x="72" y="6109"/>
                    </a:cubicBezTo>
                    <a:cubicBezTo>
                      <a:pt x="96" y="7049"/>
                      <a:pt x="191" y="8085"/>
                      <a:pt x="310" y="9192"/>
                    </a:cubicBezTo>
                    <a:cubicBezTo>
                      <a:pt x="429" y="10300"/>
                      <a:pt x="620" y="11466"/>
                      <a:pt x="893" y="12693"/>
                    </a:cubicBezTo>
                    <a:cubicBezTo>
                      <a:pt x="953" y="13002"/>
                      <a:pt x="1024" y="13312"/>
                      <a:pt x="1120" y="13621"/>
                    </a:cubicBezTo>
                    <a:lnTo>
                      <a:pt x="1358" y="14562"/>
                    </a:lnTo>
                    <a:cubicBezTo>
                      <a:pt x="1536" y="15193"/>
                      <a:pt x="1715" y="15836"/>
                      <a:pt x="1941" y="16479"/>
                    </a:cubicBezTo>
                    <a:cubicBezTo>
                      <a:pt x="2382" y="17812"/>
                      <a:pt x="2929" y="19110"/>
                      <a:pt x="3572" y="20360"/>
                    </a:cubicBezTo>
                    <a:cubicBezTo>
                      <a:pt x="4227" y="21610"/>
                      <a:pt x="4965" y="22801"/>
                      <a:pt x="5787" y="23956"/>
                    </a:cubicBezTo>
                    <a:cubicBezTo>
                      <a:pt x="6549" y="25016"/>
                      <a:pt x="7370" y="26028"/>
                      <a:pt x="8263" y="27004"/>
                    </a:cubicBezTo>
                    <a:cubicBezTo>
                      <a:pt x="9752" y="28635"/>
                      <a:pt x="11395" y="30135"/>
                      <a:pt x="13157" y="31469"/>
                    </a:cubicBezTo>
                    <a:cubicBezTo>
                      <a:pt x="14348" y="32386"/>
                      <a:pt x="15598" y="33207"/>
                      <a:pt x="16895" y="33945"/>
                    </a:cubicBezTo>
                    <a:cubicBezTo>
                      <a:pt x="17348" y="34219"/>
                      <a:pt x="17717" y="34386"/>
                      <a:pt x="17967" y="34517"/>
                    </a:cubicBezTo>
                    <a:lnTo>
                      <a:pt x="18241" y="34660"/>
                    </a:lnTo>
                    <a:cubicBezTo>
                      <a:pt x="18312" y="34695"/>
                      <a:pt x="18348" y="34707"/>
                      <a:pt x="18348" y="34707"/>
                    </a:cubicBezTo>
                    <a:cubicBezTo>
                      <a:pt x="18348" y="34707"/>
                      <a:pt x="18312" y="34684"/>
                      <a:pt x="18253" y="34660"/>
                    </a:cubicBezTo>
                    <a:lnTo>
                      <a:pt x="17979" y="34493"/>
                    </a:lnTo>
                    <a:cubicBezTo>
                      <a:pt x="17741" y="34362"/>
                      <a:pt x="17372" y="34183"/>
                      <a:pt x="16919" y="33910"/>
                    </a:cubicBezTo>
                    <a:cubicBezTo>
                      <a:pt x="15622" y="33148"/>
                      <a:pt x="14383" y="32314"/>
                      <a:pt x="13205" y="31409"/>
                    </a:cubicBezTo>
                    <a:cubicBezTo>
                      <a:pt x="11454" y="30064"/>
                      <a:pt x="9823" y="28564"/>
                      <a:pt x="8335" y="26921"/>
                    </a:cubicBezTo>
                    <a:cubicBezTo>
                      <a:pt x="7466" y="25956"/>
                      <a:pt x="6644" y="24944"/>
                      <a:pt x="5882" y="23885"/>
                    </a:cubicBezTo>
                    <a:cubicBezTo>
                      <a:pt x="5061" y="22742"/>
                      <a:pt x="4322" y="21551"/>
                      <a:pt x="3680" y="20313"/>
                    </a:cubicBezTo>
                    <a:cubicBezTo>
                      <a:pt x="3037" y="19063"/>
                      <a:pt x="2489" y="17765"/>
                      <a:pt x="2048" y="16443"/>
                    </a:cubicBezTo>
                    <a:cubicBezTo>
                      <a:pt x="1834" y="15800"/>
                      <a:pt x="1644" y="15157"/>
                      <a:pt x="1465" y="14538"/>
                    </a:cubicBezTo>
                    <a:cubicBezTo>
                      <a:pt x="1382" y="14217"/>
                      <a:pt x="1298" y="13907"/>
                      <a:pt x="1227" y="13598"/>
                    </a:cubicBezTo>
                    <a:cubicBezTo>
                      <a:pt x="1144" y="13288"/>
                      <a:pt x="1072" y="12978"/>
                      <a:pt x="1001" y="12669"/>
                    </a:cubicBezTo>
                    <a:cubicBezTo>
                      <a:pt x="727" y="11454"/>
                      <a:pt x="560" y="10276"/>
                      <a:pt x="405" y="9180"/>
                    </a:cubicBezTo>
                    <a:cubicBezTo>
                      <a:pt x="251" y="8085"/>
                      <a:pt x="191" y="7049"/>
                      <a:pt x="155" y="6109"/>
                    </a:cubicBezTo>
                    <a:cubicBezTo>
                      <a:pt x="84" y="4608"/>
                      <a:pt x="108" y="3120"/>
                      <a:pt x="215" y="1632"/>
                    </a:cubicBezTo>
                    <a:cubicBezTo>
                      <a:pt x="239" y="1108"/>
                      <a:pt x="298" y="703"/>
                      <a:pt x="322" y="417"/>
                    </a:cubicBezTo>
                    <a:cubicBezTo>
                      <a:pt x="334" y="286"/>
                      <a:pt x="334" y="179"/>
                      <a:pt x="346" y="108"/>
                    </a:cubicBezTo>
                    <a:cubicBezTo>
                      <a:pt x="358" y="36"/>
                      <a:pt x="346"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4"/>
              <p:cNvSpPr/>
              <p:nvPr/>
            </p:nvSpPr>
            <p:spPr>
              <a:xfrm>
                <a:off x="5490092" y="1609668"/>
                <a:ext cx="260967" cy="1364801"/>
              </a:xfrm>
              <a:custGeom>
                <a:rect b="b" l="l" r="r" t="t"/>
                <a:pathLst>
                  <a:path extrusionOk="0" h="31886" w="6097">
                    <a:moveTo>
                      <a:pt x="6097" y="1"/>
                    </a:moveTo>
                    <a:cubicBezTo>
                      <a:pt x="6097" y="1"/>
                      <a:pt x="6073" y="25"/>
                      <a:pt x="6037" y="72"/>
                    </a:cubicBezTo>
                    <a:lnTo>
                      <a:pt x="5870" y="275"/>
                    </a:lnTo>
                    <a:cubicBezTo>
                      <a:pt x="5727" y="453"/>
                      <a:pt x="5501" y="703"/>
                      <a:pt x="5239" y="1060"/>
                    </a:cubicBezTo>
                    <a:cubicBezTo>
                      <a:pt x="4501" y="2037"/>
                      <a:pt x="3822" y="3073"/>
                      <a:pt x="3227" y="4156"/>
                    </a:cubicBezTo>
                    <a:cubicBezTo>
                      <a:pt x="2846" y="4835"/>
                      <a:pt x="2477" y="5609"/>
                      <a:pt x="2108" y="6442"/>
                    </a:cubicBezTo>
                    <a:cubicBezTo>
                      <a:pt x="1727" y="7347"/>
                      <a:pt x="1394" y="8264"/>
                      <a:pt x="1108" y="9204"/>
                    </a:cubicBezTo>
                    <a:cubicBezTo>
                      <a:pt x="798" y="10240"/>
                      <a:pt x="548" y="11288"/>
                      <a:pt x="370" y="12359"/>
                    </a:cubicBezTo>
                    <a:cubicBezTo>
                      <a:pt x="179" y="13502"/>
                      <a:pt x="60" y="14657"/>
                      <a:pt x="24" y="15812"/>
                    </a:cubicBezTo>
                    <a:cubicBezTo>
                      <a:pt x="1" y="16979"/>
                      <a:pt x="36" y="18134"/>
                      <a:pt x="155" y="19289"/>
                    </a:cubicBezTo>
                    <a:cubicBezTo>
                      <a:pt x="274" y="20372"/>
                      <a:pt x="465" y="21432"/>
                      <a:pt x="715" y="22492"/>
                    </a:cubicBezTo>
                    <a:cubicBezTo>
                      <a:pt x="1429" y="25468"/>
                      <a:pt x="2715" y="28290"/>
                      <a:pt x="4465" y="30802"/>
                    </a:cubicBezTo>
                    <a:cubicBezTo>
                      <a:pt x="4715" y="31159"/>
                      <a:pt x="4930" y="31421"/>
                      <a:pt x="5061" y="31612"/>
                    </a:cubicBezTo>
                    <a:lnTo>
                      <a:pt x="5227" y="31814"/>
                    </a:lnTo>
                    <a:cubicBezTo>
                      <a:pt x="5239" y="31838"/>
                      <a:pt x="5263" y="31862"/>
                      <a:pt x="5287" y="31886"/>
                    </a:cubicBezTo>
                    <a:cubicBezTo>
                      <a:pt x="5275" y="31862"/>
                      <a:pt x="5251" y="31838"/>
                      <a:pt x="5239" y="31814"/>
                    </a:cubicBezTo>
                    <a:lnTo>
                      <a:pt x="5085" y="31588"/>
                    </a:lnTo>
                    <a:cubicBezTo>
                      <a:pt x="4954" y="31398"/>
                      <a:pt x="4739" y="31136"/>
                      <a:pt x="4513" y="30766"/>
                    </a:cubicBezTo>
                    <a:cubicBezTo>
                      <a:pt x="3811" y="29754"/>
                      <a:pt x="3191" y="28695"/>
                      <a:pt x="2656" y="27588"/>
                    </a:cubicBezTo>
                    <a:cubicBezTo>
                      <a:pt x="1858" y="25944"/>
                      <a:pt x="1239" y="24230"/>
                      <a:pt x="810" y="22456"/>
                    </a:cubicBezTo>
                    <a:cubicBezTo>
                      <a:pt x="572" y="21408"/>
                      <a:pt x="382" y="20349"/>
                      <a:pt x="263" y="19277"/>
                    </a:cubicBezTo>
                    <a:cubicBezTo>
                      <a:pt x="155" y="18134"/>
                      <a:pt x="108" y="16979"/>
                      <a:pt x="143" y="15824"/>
                    </a:cubicBezTo>
                    <a:cubicBezTo>
                      <a:pt x="179" y="14669"/>
                      <a:pt x="298" y="13514"/>
                      <a:pt x="489" y="12371"/>
                    </a:cubicBezTo>
                    <a:cubicBezTo>
                      <a:pt x="667" y="11312"/>
                      <a:pt x="905" y="10264"/>
                      <a:pt x="1215" y="9228"/>
                    </a:cubicBezTo>
                    <a:cubicBezTo>
                      <a:pt x="1489" y="8299"/>
                      <a:pt x="1822" y="7383"/>
                      <a:pt x="2203" y="6478"/>
                    </a:cubicBezTo>
                    <a:cubicBezTo>
                      <a:pt x="2560" y="5644"/>
                      <a:pt x="2930" y="4870"/>
                      <a:pt x="3299" y="4192"/>
                    </a:cubicBezTo>
                    <a:cubicBezTo>
                      <a:pt x="3894" y="3108"/>
                      <a:pt x="4549" y="2072"/>
                      <a:pt x="5275" y="1084"/>
                    </a:cubicBezTo>
                    <a:cubicBezTo>
                      <a:pt x="5537" y="727"/>
                      <a:pt x="5751" y="465"/>
                      <a:pt x="5894" y="287"/>
                    </a:cubicBezTo>
                    <a:lnTo>
                      <a:pt x="6049" y="72"/>
                    </a:lnTo>
                    <a:cubicBezTo>
                      <a:pt x="6073" y="60"/>
                      <a:pt x="6085" y="25"/>
                      <a:pt x="6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4"/>
              <p:cNvSpPr/>
              <p:nvPr/>
            </p:nvSpPr>
            <p:spPr>
              <a:xfrm>
                <a:off x="6153616" y="3211423"/>
                <a:ext cx="1809690" cy="651625"/>
              </a:xfrm>
              <a:custGeom>
                <a:rect b="b" l="l" r="r" t="t"/>
                <a:pathLst>
                  <a:path extrusionOk="0" h="15224" w="42280">
                    <a:moveTo>
                      <a:pt x="42280" y="0"/>
                    </a:moveTo>
                    <a:lnTo>
                      <a:pt x="42196" y="83"/>
                    </a:lnTo>
                    <a:lnTo>
                      <a:pt x="41970" y="357"/>
                    </a:lnTo>
                    <a:cubicBezTo>
                      <a:pt x="41756" y="595"/>
                      <a:pt x="41458" y="953"/>
                      <a:pt x="41053" y="1393"/>
                    </a:cubicBezTo>
                    <a:cubicBezTo>
                      <a:pt x="40267" y="2274"/>
                      <a:pt x="39101" y="3572"/>
                      <a:pt x="37565" y="5048"/>
                    </a:cubicBezTo>
                    <a:cubicBezTo>
                      <a:pt x="36791" y="5786"/>
                      <a:pt x="35922" y="6572"/>
                      <a:pt x="34945" y="7358"/>
                    </a:cubicBezTo>
                    <a:cubicBezTo>
                      <a:pt x="33921" y="8203"/>
                      <a:pt x="32838" y="9001"/>
                      <a:pt x="31719" y="9727"/>
                    </a:cubicBezTo>
                    <a:cubicBezTo>
                      <a:pt x="30481" y="10525"/>
                      <a:pt x="29183" y="11240"/>
                      <a:pt x="27849" y="11847"/>
                    </a:cubicBezTo>
                    <a:cubicBezTo>
                      <a:pt x="26397" y="12502"/>
                      <a:pt x="24908" y="13037"/>
                      <a:pt x="23372" y="13442"/>
                    </a:cubicBezTo>
                    <a:cubicBezTo>
                      <a:pt x="21848" y="13859"/>
                      <a:pt x="20289" y="14192"/>
                      <a:pt x="18729" y="14442"/>
                    </a:cubicBezTo>
                    <a:cubicBezTo>
                      <a:pt x="17217" y="14692"/>
                      <a:pt x="15741" y="14859"/>
                      <a:pt x="14336" y="14966"/>
                    </a:cubicBezTo>
                    <a:cubicBezTo>
                      <a:pt x="12985" y="15076"/>
                      <a:pt x="11633" y="15129"/>
                      <a:pt x="10284" y="15129"/>
                    </a:cubicBezTo>
                    <a:cubicBezTo>
                      <a:pt x="9137" y="15129"/>
                      <a:pt x="7990" y="15090"/>
                      <a:pt x="6847" y="15014"/>
                    </a:cubicBezTo>
                    <a:cubicBezTo>
                      <a:pt x="4715" y="14871"/>
                      <a:pt x="3001" y="14633"/>
                      <a:pt x="1822" y="14430"/>
                    </a:cubicBezTo>
                    <a:cubicBezTo>
                      <a:pt x="1227" y="14347"/>
                      <a:pt x="774" y="14252"/>
                      <a:pt x="465" y="14204"/>
                    </a:cubicBezTo>
                    <a:lnTo>
                      <a:pt x="108" y="14133"/>
                    </a:lnTo>
                    <a:lnTo>
                      <a:pt x="1" y="14121"/>
                    </a:lnTo>
                    <a:lnTo>
                      <a:pt x="120" y="14145"/>
                    </a:lnTo>
                    <a:lnTo>
                      <a:pt x="465" y="14216"/>
                    </a:lnTo>
                    <a:cubicBezTo>
                      <a:pt x="774" y="14288"/>
                      <a:pt x="1227" y="14383"/>
                      <a:pt x="1822" y="14478"/>
                    </a:cubicBezTo>
                    <a:cubicBezTo>
                      <a:pt x="3477" y="14776"/>
                      <a:pt x="5156" y="14978"/>
                      <a:pt x="6847" y="15097"/>
                    </a:cubicBezTo>
                    <a:cubicBezTo>
                      <a:pt x="8036" y="15182"/>
                      <a:pt x="9226" y="15224"/>
                      <a:pt x="10416" y="15224"/>
                    </a:cubicBezTo>
                    <a:cubicBezTo>
                      <a:pt x="11726" y="15224"/>
                      <a:pt x="13037" y="15173"/>
                      <a:pt x="14348" y="15073"/>
                    </a:cubicBezTo>
                    <a:cubicBezTo>
                      <a:pt x="15752" y="14966"/>
                      <a:pt x="17241" y="14811"/>
                      <a:pt x="18753" y="14549"/>
                    </a:cubicBezTo>
                    <a:cubicBezTo>
                      <a:pt x="20324" y="14299"/>
                      <a:pt x="21872" y="13966"/>
                      <a:pt x="23408" y="13549"/>
                    </a:cubicBezTo>
                    <a:cubicBezTo>
                      <a:pt x="26385" y="12764"/>
                      <a:pt x="29207" y="11501"/>
                      <a:pt x="31778" y="9823"/>
                    </a:cubicBezTo>
                    <a:cubicBezTo>
                      <a:pt x="32909" y="9085"/>
                      <a:pt x="33981" y="8287"/>
                      <a:pt x="35017" y="7430"/>
                    </a:cubicBezTo>
                    <a:cubicBezTo>
                      <a:pt x="35993" y="6656"/>
                      <a:pt x="36850" y="5846"/>
                      <a:pt x="37624" y="5108"/>
                    </a:cubicBezTo>
                    <a:cubicBezTo>
                      <a:pt x="39172" y="3620"/>
                      <a:pt x="40315" y="2322"/>
                      <a:pt x="41101" y="1417"/>
                    </a:cubicBezTo>
                    <a:cubicBezTo>
                      <a:pt x="41494" y="976"/>
                      <a:pt x="41791" y="619"/>
                      <a:pt x="41994" y="369"/>
                    </a:cubicBezTo>
                    <a:lnTo>
                      <a:pt x="42208" y="95"/>
                    </a:lnTo>
                    <a:lnTo>
                      <a:pt x="422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4"/>
              <p:cNvSpPr/>
              <p:nvPr/>
            </p:nvSpPr>
            <p:spPr>
              <a:xfrm>
                <a:off x="6677005" y="3379080"/>
                <a:ext cx="820010" cy="278345"/>
              </a:xfrm>
              <a:custGeom>
                <a:rect b="b" l="l" r="r" t="t"/>
                <a:pathLst>
                  <a:path extrusionOk="0" h="6503" w="19158">
                    <a:moveTo>
                      <a:pt x="19157" y="0"/>
                    </a:moveTo>
                    <a:lnTo>
                      <a:pt x="19110" y="36"/>
                    </a:lnTo>
                    <a:lnTo>
                      <a:pt x="18979" y="119"/>
                    </a:lnTo>
                    <a:lnTo>
                      <a:pt x="18503" y="476"/>
                    </a:lnTo>
                    <a:lnTo>
                      <a:pt x="18157" y="738"/>
                    </a:lnTo>
                    <a:cubicBezTo>
                      <a:pt x="18026" y="834"/>
                      <a:pt x="17883" y="929"/>
                      <a:pt x="17729" y="1036"/>
                    </a:cubicBezTo>
                    <a:cubicBezTo>
                      <a:pt x="17431" y="1250"/>
                      <a:pt x="17086" y="1500"/>
                      <a:pt x="16693" y="1739"/>
                    </a:cubicBezTo>
                    <a:lnTo>
                      <a:pt x="16074" y="2131"/>
                    </a:lnTo>
                    <a:cubicBezTo>
                      <a:pt x="15847" y="2262"/>
                      <a:pt x="15633" y="2381"/>
                      <a:pt x="15383" y="2524"/>
                    </a:cubicBezTo>
                    <a:cubicBezTo>
                      <a:pt x="14919" y="2810"/>
                      <a:pt x="14395" y="3072"/>
                      <a:pt x="13835" y="3346"/>
                    </a:cubicBezTo>
                    <a:cubicBezTo>
                      <a:pt x="11442" y="4536"/>
                      <a:pt x="8894" y="5394"/>
                      <a:pt x="6263" y="5906"/>
                    </a:cubicBezTo>
                    <a:cubicBezTo>
                      <a:pt x="5656" y="6013"/>
                      <a:pt x="5084" y="6132"/>
                      <a:pt x="4537" y="6180"/>
                    </a:cubicBezTo>
                    <a:cubicBezTo>
                      <a:pt x="4275" y="6215"/>
                      <a:pt x="4013" y="6263"/>
                      <a:pt x="3751" y="6287"/>
                    </a:cubicBezTo>
                    <a:lnTo>
                      <a:pt x="3024" y="6346"/>
                    </a:lnTo>
                    <a:cubicBezTo>
                      <a:pt x="2560" y="6394"/>
                      <a:pt x="2143" y="6406"/>
                      <a:pt x="1774" y="6430"/>
                    </a:cubicBezTo>
                    <a:cubicBezTo>
                      <a:pt x="1584" y="6430"/>
                      <a:pt x="1417" y="6441"/>
                      <a:pt x="1262" y="6453"/>
                    </a:cubicBezTo>
                    <a:lnTo>
                      <a:pt x="60" y="6453"/>
                    </a:lnTo>
                    <a:lnTo>
                      <a:pt x="0" y="6465"/>
                    </a:lnTo>
                    <a:cubicBezTo>
                      <a:pt x="422" y="6490"/>
                      <a:pt x="842" y="6502"/>
                      <a:pt x="1261" y="6502"/>
                    </a:cubicBezTo>
                    <a:cubicBezTo>
                      <a:pt x="1848" y="6502"/>
                      <a:pt x="2434" y="6478"/>
                      <a:pt x="3024" y="6430"/>
                    </a:cubicBezTo>
                    <a:lnTo>
                      <a:pt x="3751" y="6370"/>
                    </a:lnTo>
                    <a:cubicBezTo>
                      <a:pt x="4013" y="6358"/>
                      <a:pt x="4275" y="6311"/>
                      <a:pt x="4548" y="6275"/>
                    </a:cubicBezTo>
                    <a:cubicBezTo>
                      <a:pt x="5096" y="6227"/>
                      <a:pt x="5668" y="6108"/>
                      <a:pt x="6275" y="6013"/>
                    </a:cubicBezTo>
                    <a:cubicBezTo>
                      <a:pt x="8918" y="5513"/>
                      <a:pt x="11478" y="4656"/>
                      <a:pt x="13871" y="3441"/>
                    </a:cubicBezTo>
                    <a:cubicBezTo>
                      <a:pt x="14419" y="3155"/>
                      <a:pt x="14943" y="2893"/>
                      <a:pt x="15419" y="2608"/>
                    </a:cubicBezTo>
                    <a:cubicBezTo>
                      <a:pt x="15657" y="2465"/>
                      <a:pt x="15895" y="2346"/>
                      <a:pt x="16109" y="2203"/>
                    </a:cubicBezTo>
                    <a:lnTo>
                      <a:pt x="16729" y="1810"/>
                    </a:lnTo>
                    <a:cubicBezTo>
                      <a:pt x="17574" y="1262"/>
                      <a:pt x="18383" y="655"/>
                      <a:pt x="19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4"/>
              <p:cNvSpPr/>
              <p:nvPr/>
            </p:nvSpPr>
            <p:spPr>
              <a:xfrm>
                <a:off x="6999565" y="2968305"/>
                <a:ext cx="664594" cy="436800"/>
              </a:xfrm>
              <a:custGeom>
                <a:rect b="b" l="l" r="r" t="t"/>
                <a:pathLst>
                  <a:path extrusionOk="0" h="10205" w="15527">
                    <a:moveTo>
                      <a:pt x="15527" y="1"/>
                    </a:moveTo>
                    <a:lnTo>
                      <a:pt x="15527" y="1"/>
                    </a:lnTo>
                    <a:cubicBezTo>
                      <a:pt x="15491" y="48"/>
                      <a:pt x="15443" y="96"/>
                      <a:pt x="15408" y="156"/>
                    </a:cubicBezTo>
                    <a:lnTo>
                      <a:pt x="15086" y="596"/>
                    </a:lnTo>
                    <a:lnTo>
                      <a:pt x="14860" y="929"/>
                    </a:lnTo>
                    <a:cubicBezTo>
                      <a:pt x="14765" y="1037"/>
                      <a:pt x="14669" y="1168"/>
                      <a:pt x="14562" y="1299"/>
                    </a:cubicBezTo>
                    <a:cubicBezTo>
                      <a:pt x="14336" y="1572"/>
                      <a:pt x="14122" y="1882"/>
                      <a:pt x="13824" y="2203"/>
                    </a:cubicBezTo>
                    <a:lnTo>
                      <a:pt x="13384" y="2715"/>
                    </a:lnTo>
                    <a:cubicBezTo>
                      <a:pt x="13229" y="2894"/>
                      <a:pt x="13050" y="3061"/>
                      <a:pt x="12872" y="3251"/>
                    </a:cubicBezTo>
                    <a:cubicBezTo>
                      <a:pt x="12538" y="3620"/>
                      <a:pt x="12133" y="3989"/>
                      <a:pt x="11717" y="4382"/>
                    </a:cubicBezTo>
                    <a:cubicBezTo>
                      <a:pt x="9883" y="6049"/>
                      <a:pt x="7799" y="7418"/>
                      <a:pt x="5537" y="8442"/>
                    </a:cubicBezTo>
                    <a:cubicBezTo>
                      <a:pt x="5013" y="8657"/>
                      <a:pt x="4513" y="8883"/>
                      <a:pt x="4037" y="9061"/>
                    </a:cubicBezTo>
                    <a:cubicBezTo>
                      <a:pt x="3799" y="9145"/>
                      <a:pt x="3573" y="9240"/>
                      <a:pt x="3347" y="9311"/>
                    </a:cubicBezTo>
                    <a:lnTo>
                      <a:pt x="2704" y="9514"/>
                    </a:lnTo>
                    <a:cubicBezTo>
                      <a:pt x="2299" y="9657"/>
                      <a:pt x="1918" y="9728"/>
                      <a:pt x="1584" y="9823"/>
                    </a:cubicBezTo>
                    <a:cubicBezTo>
                      <a:pt x="1418" y="9871"/>
                      <a:pt x="1263" y="9919"/>
                      <a:pt x="1120" y="9954"/>
                    </a:cubicBezTo>
                    <a:lnTo>
                      <a:pt x="727" y="10038"/>
                    </a:lnTo>
                    <a:lnTo>
                      <a:pt x="179" y="10145"/>
                    </a:lnTo>
                    <a:cubicBezTo>
                      <a:pt x="120" y="10157"/>
                      <a:pt x="60" y="10181"/>
                      <a:pt x="1" y="10204"/>
                    </a:cubicBezTo>
                    <a:cubicBezTo>
                      <a:pt x="1" y="10204"/>
                      <a:pt x="60" y="10204"/>
                      <a:pt x="191" y="10181"/>
                    </a:cubicBezTo>
                    <a:lnTo>
                      <a:pt x="739" y="10073"/>
                    </a:lnTo>
                    <a:lnTo>
                      <a:pt x="1132" y="10002"/>
                    </a:lnTo>
                    <a:cubicBezTo>
                      <a:pt x="1275" y="9978"/>
                      <a:pt x="1430" y="9931"/>
                      <a:pt x="1608" y="9895"/>
                    </a:cubicBezTo>
                    <a:cubicBezTo>
                      <a:pt x="1930" y="9812"/>
                      <a:pt x="2323" y="9728"/>
                      <a:pt x="2727" y="9597"/>
                    </a:cubicBezTo>
                    <a:lnTo>
                      <a:pt x="3382" y="9395"/>
                    </a:lnTo>
                    <a:cubicBezTo>
                      <a:pt x="3608" y="9323"/>
                      <a:pt x="3835" y="9228"/>
                      <a:pt x="4073" y="9145"/>
                    </a:cubicBezTo>
                    <a:cubicBezTo>
                      <a:pt x="4561" y="8978"/>
                      <a:pt x="5061" y="8764"/>
                      <a:pt x="5585" y="8538"/>
                    </a:cubicBezTo>
                    <a:cubicBezTo>
                      <a:pt x="7859" y="7526"/>
                      <a:pt x="9955" y="6144"/>
                      <a:pt x="11788" y="4466"/>
                    </a:cubicBezTo>
                    <a:cubicBezTo>
                      <a:pt x="12205" y="4061"/>
                      <a:pt x="12610" y="3692"/>
                      <a:pt x="12955" y="3323"/>
                    </a:cubicBezTo>
                    <a:cubicBezTo>
                      <a:pt x="13122" y="3132"/>
                      <a:pt x="13300" y="2954"/>
                      <a:pt x="13455" y="2775"/>
                    </a:cubicBezTo>
                    <a:lnTo>
                      <a:pt x="13895" y="2263"/>
                    </a:lnTo>
                    <a:cubicBezTo>
                      <a:pt x="14181" y="1942"/>
                      <a:pt x="14407" y="1620"/>
                      <a:pt x="14622" y="1346"/>
                    </a:cubicBezTo>
                    <a:cubicBezTo>
                      <a:pt x="14729" y="1203"/>
                      <a:pt x="14824" y="1084"/>
                      <a:pt x="14908" y="965"/>
                    </a:cubicBezTo>
                    <a:lnTo>
                      <a:pt x="15134" y="620"/>
                    </a:lnTo>
                    <a:lnTo>
                      <a:pt x="15431" y="167"/>
                    </a:lnTo>
                    <a:cubicBezTo>
                      <a:pt x="15467" y="120"/>
                      <a:pt x="15503" y="60"/>
                      <a:pt x="155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4"/>
              <p:cNvSpPr/>
              <p:nvPr/>
            </p:nvSpPr>
            <p:spPr>
              <a:xfrm>
                <a:off x="6634717" y="3747524"/>
                <a:ext cx="1112009" cy="346229"/>
              </a:xfrm>
              <a:custGeom>
                <a:rect b="b" l="l" r="r" t="t"/>
                <a:pathLst>
                  <a:path extrusionOk="0" h="8089" w="25980">
                    <a:moveTo>
                      <a:pt x="25979" y="0"/>
                    </a:moveTo>
                    <a:lnTo>
                      <a:pt x="25979" y="0"/>
                    </a:lnTo>
                    <a:cubicBezTo>
                      <a:pt x="25979" y="0"/>
                      <a:pt x="25956" y="0"/>
                      <a:pt x="25920" y="48"/>
                    </a:cubicBezTo>
                    <a:cubicBezTo>
                      <a:pt x="25956" y="24"/>
                      <a:pt x="25979" y="0"/>
                      <a:pt x="25979" y="0"/>
                    </a:cubicBezTo>
                    <a:close/>
                    <a:moveTo>
                      <a:pt x="0" y="7918"/>
                    </a:moveTo>
                    <a:lnTo>
                      <a:pt x="0" y="7918"/>
                    </a:lnTo>
                    <a:cubicBezTo>
                      <a:pt x="24" y="7930"/>
                      <a:pt x="48" y="7930"/>
                      <a:pt x="71" y="7930"/>
                    </a:cubicBezTo>
                    <a:lnTo>
                      <a:pt x="0" y="7918"/>
                    </a:lnTo>
                    <a:close/>
                    <a:moveTo>
                      <a:pt x="25920" y="48"/>
                    </a:moveTo>
                    <a:lnTo>
                      <a:pt x="25753" y="167"/>
                    </a:lnTo>
                    <a:lnTo>
                      <a:pt x="25098" y="655"/>
                    </a:lnTo>
                    <a:lnTo>
                      <a:pt x="24634" y="1012"/>
                    </a:lnTo>
                    <a:cubicBezTo>
                      <a:pt x="24455" y="1132"/>
                      <a:pt x="24265" y="1262"/>
                      <a:pt x="24063" y="1405"/>
                    </a:cubicBezTo>
                    <a:cubicBezTo>
                      <a:pt x="23646" y="1679"/>
                      <a:pt x="23193" y="2024"/>
                      <a:pt x="22646" y="2334"/>
                    </a:cubicBezTo>
                    <a:lnTo>
                      <a:pt x="21812" y="2858"/>
                    </a:lnTo>
                    <a:cubicBezTo>
                      <a:pt x="21515" y="3036"/>
                      <a:pt x="21205" y="3203"/>
                      <a:pt x="20872" y="3382"/>
                    </a:cubicBezTo>
                    <a:cubicBezTo>
                      <a:pt x="20241" y="3763"/>
                      <a:pt x="19526" y="4096"/>
                      <a:pt x="18788" y="4465"/>
                    </a:cubicBezTo>
                    <a:cubicBezTo>
                      <a:pt x="15514" y="6013"/>
                      <a:pt x="12049" y="7085"/>
                      <a:pt x="8477" y="7620"/>
                    </a:cubicBezTo>
                    <a:cubicBezTo>
                      <a:pt x="7656" y="7728"/>
                      <a:pt x="6870" y="7835"/>
                      <a:pt x="6132" y="7894"/>
                    </a:cubicBezTo>
                    <a:cubicBezTo>
                      <a:pt x="5763" y="7918"/>
                      <a:pt x="5405" y="7954"/>
                      <a:pt x="5060" y="7978"/>
                    </a:cubicBezTo>
                    <a:lnTo>
                      <a:pt x="4084" y="8013"/>
                    </a:lnTo>
                    <a:cubicBezTo>
                      <a:pt x="3874" y="8025"/>
                      <a:pt x="3670" y="8029"/>
                      <a:pt x="3473" y="8029"/>
                    </a:cubicBezTo>
                    <a:cubicBezTo>
                      <a:pt x="3080" y="8029"/>
                      <a:pt x="2715" y="8013"/>
                      <a:pt x="2381" y="8013"/>
                    </a:cubicBezTo>
                    <a:lnTo>
                      <a:pt x="1691" y="8013"/>
                    </a:lnTo>
                    <a:lnTo>
                      <a:pt x="1107" y="7978"/>
                    </a:lnTo>
                    <a:lnTo>
                      <a:pt x="298" y="7930"/>
                    </a:lnTo>
                    <a:lnTo>
                      <a:pt x="71" y="7930"/>
                    </a:lnTo>
                    <a:lnTo>
                      <a:pt x="298" y="7954"/>
                    </a:lnTo>
                    <a:lnTo>
                      <a:pt x="1107" y="8013"/>
                    </a:lnTo>
                    <a:lnTo>
                      <a:pt x="1691" y="8061"/>
                    </a:lnTo>
                    <a:cubicBezTo>
                      <a:pt x="1905" y="8061"/>
                      <a:pt x="2131" y="8073"/>
                      <a:pt x="2381" y="8073"/>
                    </a:cubicBezTo>
                    <a:cubicBezTo>
                      <a:pt x="2715" y="8073"/>
                      <a:pt x="3080" y="8089"/>
                      <a:pt x="3473" y="8089"/>
                    </a:cubicBezTo>
                    <a:cubicBezTo>
                      <a:pt x="3670" y="8089"/>
                      <a:pt x="3874" y="8085"/>
                      <a:pt x="4084" y="8073"/>
                    </a:cubicBezTo>
                    <a:lnTo>
                      <a:pt x="5072" y="8049"/>
                    </a:lnTo>
                    <a:cubicBezTo>
                      <a:pt x="5417" y="8037"/>
                      <a:pt x="5775" y="8001"/>
                      <a:pt x="6144" y="7966"/>
                    </a:cubicBezTo>
                    <a:cubicBezTo>
                      <a:pt x="6882" y="7930"/>
                      <a:pt x="7668" y="7811"/>
                      <a:pt x="8489" y="7704"/>
                    </a:cubicBezTo>
                    <a:cubicBezTo>
                      <a:pt x="12073" y="7192"/>
                      <a:pt x="15561" y="6120"/>
                      <a:pt x="18824" y="4560"/>
                    </a:cubicBezTo>
                    <a:cubicBezTo>
                      <a:pt x="19574" y="4191"/>
                      <a:pt x="20288" y="3846"/>
                      <a:pt x="20919" y="3465"/>
                    </a:cubicBezTo>
                    <a:cubicBezTo>
                      <a:pt x="21241" y="3287"/>
                      <a:pt x="21562" y="3120"/>
                      <a:pt x="21860" y="2941"/>
                    </a:cubicBezTo>
                    <a:lnTo>
                      <a:pt x="22693" y="2405"/>
                    </a:lnTo>
                    <a:cubicBezTo>
                      <a:pt x="23229" y="2084"/>
                      <a:pt x="23682" y="1751"/>
                      <a:pt x="24098" y="1453"/>
                    </a:cubicBezTo>
                    <a:cubicBezTo>
                      <a:pt x="24301" y="1310"/>
                      <a:pt x="24491" y="1179"/>
                      <a:pt x="24670" y="1048"/>
                    </a:cubicBezTo>
                    <a:lnTo>
                      <a:pt x="25122" y="691"/>
                    </a:lnTo>
                    <a:lnTo>
                      <a:pt x="25765" y="179"/>
                    </a:lnTo>
                    <a:lnTo>
                      <a:pt x="25920" y="4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4"/>
              <p:cNvSpPr/>
              <p:nvPr/>
            </p:nvSpPr>
            <p:spPr>
              <a:xfrm>
                <a:off x="7992840" y="1709526"/>
                <a:ext cx="401102" cy="153533"/>
              </a:xfrm>
              <a:custGeom>
                <a:rect b="b" l="l" r="r" t="t"/>
                <a:pathLst>
                  <a:path extrusionOk="0" h="3587" w="9371">
                    <a:moveTo>
                      <a:pt x="9356" y="1"/>
                    </a:moveTo>
                    <a:cubicBezTo>
                      <a:pt x="9272" y="1"/>
                      <a:pt x="7200" y="766"/>
                      <a:pt x="4656" y="1740"/>
                    </a:cubicBezTo>
                    <a:cubicBezTo>
                      <a:pt x="2072" y="2728"/>
                      <a:pt x="0" y="3561"/>
                      <a:pt x="12" y="3585"/>
                    </a:cubicBezTo>
                    <a:cubicBezTo>
                      <a:pt x="12" y="3586"/>
                      <a:pt x="14" y="3586"/>
                      <a:pt x="16" y="3586"/>
                    </a:cubicBezTo>
                    <a:cubicBezTo>
                      <a:pt x="117" y="3586"/>
                      <a:pt x="2188" y="2813"/>
                      <a:pt x="4703" y="1847"/>
                    </a:cubicBezTo>
                    <a:cubicBezTo>
                      <a:pt x="7287" y="859"/>
                      <a:pt x="9370" y="25"/>
                      <a:pt x="9358" y="1"/>
                    </a:cubicBezTo>
                    <a:cubicBezTo>
                      <a:pt x="9358" y="1"/>
                      <a:pt x="9357" y="1"/>
                      <a:pt x="9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4"/>
              <p:cNvSpPr/>
              <p:nvPr/>
            </p:nvSpPr>
            <p:spPr>
              <a:xfrm>
                <a:off x="7624353" y="1571445"/>
                <a:ext cx="651368" cy="705856"/>
              </a:xfrm>
              <a:custGeom>
                <a:rect b="b" l="l" r="r" t="t"/>
                <a:pathLst>
                  <a:path extrusionOk="0" h="16491" w="15218">
                    <a:moveTo>
                      <a:pt x="1" y="1"/>
                    </a:moveTo>
                    <a:cubicBezTo>
                      <a:pt x="1" y="1"/>
                      <a:pt x="13" y="13"/>
                      <a:pt x="37" y="60"/>
                    </a:cubicBezTo>
                    <a:lnTo>
                      <a:pt x="180" y="215"/>
                    </a:lnTo>
                    <a:cubicBezTo>
                      <a:pt x="209" y="247"/>
                      <a:pt x="242" y="281"/>
                      <a:pt x="279" y="317"/>
                    </a:cubicBezTo>
                    <a:lnTo>
                      <a:pt x="279" y="317"/>
                    </a:lnTo>
                    <a:cubicBezTo>
                      <a:pt x="242" y="276"/>
                      <a:pt x="209" y="238"/>
                      <a:pt x="180" y="203"/>
                    </a:cubicBezTo>
                    <a:lnTo>
                      <a:pt x="37" y="48"/>
                    </a:lnTo>
                    <a:cubicBezTo>
                      <a:pt x="13" y="13"/>
                      <a:pt x="1" y="1"/>
                      <a:pt x="1" y="1"/>
                    </a:cubicBezTo>
                    <a:close/>
                    <a:moveTo>
                      <a:pt x="279" y="317"/>
                    </a:moveTo>
                    <a:lnTo>
                      <a:pt x="279" y="317"/>
                    </a:lnTo>
                    <a:cubicBezTo>
                      <a:pt x="394" y="444"/>
                      <a:pt x="544" y="603"/>
                      <a:pt x="715" y="810"/>
                    </a:cubicBezTo>
                    <a:cubicBezTo>
                      <a:pt x="1346" y="1549"/>
                      <a:pt x="1930" y="2346"/>
                      <a:pt x="2430" y="3192"/>
                    </a:cubicBezTo>
                    <a:cubicBezTo>
                      <a:pt x="3168" y="4442"/>
                      <a:pt x="3763" y="5763"/>
                      <a:pt x="4228" y="7145"/>
                    </a:cubicBezTo>
                    <a:cubicBezTo>
                      <a:pt x="4787" y="8835"/>
                      <a:pt x="5180" y="10585"/>
                      <a:pt x="5383" y="12348"/>
                    </a:cubicBezTo>
                    <a:cubicBezTo>
                      <a:pt x="5549" y="13705"/>
                      <a:pt x="5597" y="15074"/>
                      <a:pt x="5549" y="16431"/>
                    </a:cubicBezTo>
                    <a:lnTo>
                      <a:pt x="5549" y="16491"/>
                    </a:lnTo>
                    <a:lnTo>
                      <a:pt x="5609" y="16491"/>
                    </a:lnTo>
                    <a:lnTo>
                      <a:pt x="12538" y="16467"/>
                    </a:lnTo>
                    <a:lnTo>
                      <a:pt x="14550" y="16443"/>
                    </a:lnTo>
                    <a:lnTo>
                      <a:pt x="15086" y="16443"/>
                    </a:lnTo>
                    <a:lnTo>
                      <a:pt x="15217" y="16431"/>
                    </a:lnTo>
                    <a:lnTo>
                      <a:pt x="14538" y="16431"/>
                    </a:lnTo>
                    <a:lnTo>
                      <a:pt x="12526" y="16420"/>
                    </a:lnTo>
                    <a:lnTo>
                      <a:pt x="5647" y="16396"/>
                    </a:lnTo>
                    <a:lnTo>
                      <a:pt x="5647" y="16396"/>
                    </a:lnTo>
                    <a:cubicBezTo>
                      <a:pt x="5702" y="15047"/>
                      <a:pt x="5642" y="13709"/>
                      <a:pt x="5490" y="12371"/>
                    </a:cubicBezTo>
                    <a:cubicBezTo>
                      <a:pt x="5275" y="10585"/>
                      <a:pt x="4883" y="8835"/>
                      <a:pt x="4323" y="7145"/>
                    </a:cubicBezTo>
                    <a:cubicBezTo>
                      <a:pt x="3847" y="5752"/>
                      <a:pt x="3239" y="4430"/>
                      <a:pt x="2489" y="3168"/>
                    </a:cubicBezTo>
                    <a:cubicBezTo>
                      <a:pt x="1977" y="2334"/>
                      <a:pt x="1394" y="1537"/>
                      <a:pt x="739" y="799"/>
                    </a:cubicBezTo>
                    <a:cubicBezTo>
                      <a:pt x="564" y="587"/>
                      <a:pt x="403" y="439"/>
                      <a:pt x="279" y="31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4"/>
              <p:cNvSpPr/>
              <p:nvPr/>
            </p:nvSpPr>
            <p:spPr>
              <a:xfrm>
                <a:off x="7664630" y="2430663"/>
                <a:ext cx="365448" cy="57141"/>
              </a:xfrm>
              <a:custGeom>
                <a:rect b="b" l="l" r="r" t="t"/>
                <a:pathLst>
                  <a:path extrusionOk="0" h="1335" w="8538">
                    <a:moveTo>
                      <a:pt x="1" y="1"/>
                    </a:moveTo>
                    <a:lnTo>
                      <a:pt x="8537" y="1334"/>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4"/>
              <p:cNvSpPr/>
              <p:nvPr/>
            </p:nvSpPr>
            <p:spPr>
              <a:xfrm>
                <a:off x="7407772" y="3018769"/>
                <a:ext cx="232460" cy="222231"/>
              </a:xfrm>
              <a:custGeom>
                <a:rect b="b" l="l" r="r" t="t"/>
                <a:pathLst>
                  <a:path extrusionOk="0" h="5192" w="5431">
                    <a:moveTo>
                      <a:pt x="1" y="1"/>
                    </a:moveTo>
                    <a:lnTo>
                      <a:pt x="1" y="1"/>
                    </a:lnTo>
                    <a:cubicBezTo>
                      <a:pt x="48" y="84"/>
                      <a:pt x="108" y="155"/>
                      <a:pt x="179" y="227"/>
                    </a:cubicBezTo>
                    <a:cubicBezTo>
                      <a:pt x="298" y="382"/>
                      <a:pt x="477" y="584"/>
                      <a:pt x="715" y="834"/>
                    </a:cubicBezTo>
                    <a:cubicBezTo>
                      <a:pt x="1168" y="1334"/>
                      <a:pt x="1822" y="2025"/>
                      <a:pt x="2573" y="2739"/>
                    </a:cubicBezTo>
                    <a:cubicBezTo>
                      <a:pt x="3323" y="3465"/>
                      <a:pt x="4037" y="4084"/>
                      <a:pt x="4561" y="4513"/>
                    </a:cubicBezTo>
                    <a:cubicBezTo>
                      <a:pt x="4823" y="4727"/>
                      <a:pt x="5037" y="4906"/>
                      <a:pt x="5192" y="5025"/>
                    </a:cubicBezTo>
                    <a:cubicBezTo>
                      <a:pt x="5263" y="5084"/>
                      <a:pt x="5347" y="5144"/>
                      <a:pt x="5430" y="5192"/>
                    </a:cubicBezTo>
                    <a:cubicBezTo>
                      <a:pt x="5371" y="5120"/>
                      <a:pt x="5287" y="5049"/>
                      <a:pt x="5216" y="4989"/>
                    </a:cubicBezTo>
                    <a:lnTo>
                      <a:pt x="4609" y="4453"/>
                    </a:lnTo>
                    <a:cubicBezTo>
                      <a:pt x="4097" y="3989"/>
                      <a:pt x="3406" y="3370"/>
                      <a:pt x="2656" y="2644"/>
                    </a:cubicBezTo>
                    <a:cubicBezTo>
                      <a:pt x="1906" y="1929"/>
                      <a:pt x="1251" y="1263"/>
                      <a:pt x="775" y="763"/>
                    </a:cubicBezTo>
                    <a:lnTo>
                      <a:pt x="215" y="191"/>
                    </a:lnTo>
                    <a:cubicBezTo>
                      <a:pt x="144" y="120"/>
                      <a:pt x="72" y="4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4"/>
              <p:cNvSpPr/>
              <p:nvPr/>
            </p:nvSpPr>
            <p:spPr>
              <a:xfrm>
                <a:off x="7488284" y="3357636"/>
                <a:ext cx="250780" cy="398577"/>
              </a:xfrm>
              <a:custGeom>
                <a:rect b="b" l="l" r="r" t="t"/>
                <a:pathLst>
                  <a:path extrusionOk="0" h="9312" w="5859">
                    <a:moveTo>
                      <a:pt x="25" y="1"/>
                    </a:moveTo>
                    <a:cubicBezTo>
                      <a:pt x="25" y="1"/>
                      <a:pt x="25" y="1"/>
                      <a:pt x="25" y="1"/>
                    </a:cubicBezTo>
                    <a:cubicBezTo>
                      <a:pt x="1" y="13"/>
                      <a:pt x="1275" y="2109"/>
                      <a:pt x="2882" y="4680"/>
                    </a:cubicBezTo>
                    <a:cubicBezTo>
                      <a:pt x="4473" y="7245"/>
                      <a:pt x="5792" y="9312"/>
                      <a:pt x="5835" y="9312"/>
                    </a:cubicBezTo>
                    <a:cubicBezTo>
                      <a:pt x="5835" y="9312"/>
                      <a:pt x="5835" y="9312"/>
                      <a:pt x="5835" y="9312"/>
                    </a:cubicBezTo>
                    <a:cubicBezTo>
                      <a:pt x="5859" y="9300"/>
                      <a:pt x="4573" y="7193"/>
                      <a:pt x="2978" y="4621"/>
                    </a:cubicBezTo>
                    <a:cubicBezTo>
                      <a:pt x="1379" y="2064"/>
                      <a:pt x="64" y="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4"/>
              <p:cNvSpPr/>
              <p:nvPr/>
            </p:nvSpPr>
            <p:spPr>
              <a:xfrm>
                <a:off x="7031667" y="3422910"/>
                <a:ext cx="127979" cy="360311"/>
              </a:xfrm>
              <a:custGeom>
                <a:rect b="b" l="l" r="r" t="t"/>
                <a:pathLst>
                  <a:path extrusionOk="0" h="8418" w="2990">
                    <a:moveTo>
                      <a:pt x="1" y="0"/>
                    </a:moveTo>
                    <a:cubicBezTo>
                      <a:pt x="37" y="119"/>
                      <a:pt x="72" y="226"/>
                      <a:pt x="120" y="334"/>
                    </a:cubicBezTo>
                    <a:cubicBezTo>
                      <a:pt x="203" y="560"/>
                      <a:pt x="322" y="869"/>
                      <a:pt x="453" y="1226"/>
                    </a:cubicBezTo>
                    <a:cubicBezTo>
                      <a:pt x="739" y="1988"/>
                      <a:pt x="1132" y="3024"/>
                      <a:pt x="1549" y="4191"/>
                    </a:cubicBezTo>
                    <a:cubicBezTo>
                      <a:pt x="1954" y="5346"/>
                      <a:pt x="2311" y="6406"/>
                      <a:pt x="2561" y="7180"/>
                    </a:cubicBezTo>
                    <a:lnTo>
                      <a:pt x="2870" y="8084"/>
                    </a:lnTo>
                    <a:cubicBezTo>
                      <a:pt x="2894" y="8204"/>
                      <a:pt x="2942" y="8311"/>
                      <a:pt x="2989" y="8418"/>
                    </a:cubicBezTo>
                    <a:cubicBezTo>
                      <a:pt x="2978" y="8299"/>
                      <a:pt x="2942" y="8192"/>
                      <a:pt x="2906" y="8073"/>
                    </a:cubicBezTo>
                    <a:cubicBezTo>
                      <a:pt x="2847" y="7858"/>
                      <a:pt x="2763" y="7537"/>
                      <a:pt x="2644" y="7156"/>
                    </a:cubicBezTo>
                    <a:cubicBezTo>
                      <a:pt x="2418" y="6382"/>
                      <a:pt x="2073" y="5310"/>
                      <a:pt x="1656" y="4155"/>
                    </a:cubicBezTo>
                    <a:cubicBezTo>
                      <a:pt x="1239" y="2989"/>
                      <a:pt x="834" y="1941"/>
                      <a:pt x="525" y="1203"/>
                    </a:cubicBezTo>
                    <a:cubicBezTo>
                      <a:pt x="382" y="822"/>
                      <a:pt x="251" y="524"/>
                      <a:pt x="156" y="310"/>
                    </a:cubicBezTo>
                    <a:cubicBezTo>
                      <a:pt x="120" y="203"/>
                      <a:pt x="61" y="95"/>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4"/>
              <p:cNvSpPr/>
              <p:nvPr/>
            </p:nvSpPr>
            <p:spPr>
              <a:xfrm>
                <a:off x="6194878" y="3406602"/>
                <a:ext cx="121859" cy="417410"/>
              </a:xfrm>
              <a:custGeom>
                <a:rect b="b" l="l" r="r" t="t"/>
                <a:pathLst>
                  <a:path extrusionOk="0" h="9752" w="2847">
                    <a:moveTo>
                      <a:pt x="2847" y="0"/>
                    </a:moveTo>
                    <a:cubicBezTo>
                      <a:pt x="2846" y="0"/>
                      <a:pt x="2823" y="24"/>
                      <a:pt x="2799" y="95"/>
                    </a:cubicBezTo>
                    <a:cubicBezTo>
                      <a:pt x="2775" y="155"/>
                      <a:pt x="2739" y="262"/>
                      <a:pt x="2704" y="369"/>
                    </a:cubicBezTo>
                    <a:cubicBezTo>
                      <a:pt x="2620" y="643"/>
                      <a:pt x="2513" y="988"/>
                      <a:pt x="2382" y="1417"/>
                    </a:cubicBezTo>
                    <a:cubicBezTo>
                      <a:pt x="2120" y="2298"/>
                      <a:pt x="1751" y="3512"/>
                      <a:pt x="1358" y="4858"/>
                    </a:cubicBezTo>
                    <a:cubicBezTo>
                      <a:pt x="977" y="6203"/>
                      <a:pt x="620" y="7430"/>
                      <a:pt x="370" y="8311"/>
                    </a:cubicBezTo>
                    <a:cubicBezTo>
                      <a:pt x="263" y="8739"/>
                      <a:pt x="156" y="9097"/>
                      <a:pt x="84" y="9370"/>
                    </a:cubicBezTo>
                    <a:lnTo>
                      <a:pt x="13" y="9656"/>
                    </a:lnTo>
                    <a:cubicBezTo>
                      <a:pt x="13" y="9680"/>
                      <a:pt x="1" y="9716"/>
                      <a:pt x="13" y="9751"/>
                    </a:cubicBezTo>
                    <a:cubicBezTo>
                      <a:pt x="25" y="9716"/>
                      <a:pt x="37" y="9692"/>
                      <a:pt x="49" y="9656"/>
                    </a:cubicBezTo>
                    <a:cubicBezTo>
                      <a:pt x="72" y="9573"/>
                      <a:pt x="108" y="9478"/>
                      <a:pt x="144" y="9370"/>
                    </a:cubicBezTo>
                    <a:lnTo>
                      <a:pt x="465" y="8335"/>
                    </a:lnTo>
                    <a:cubicBezTo>
                      <a:pt x="727" y="7442"/>
                      <a:pt x="1096" y="6239"/>
                      <a:pt x="1477" y="4882"/>
                    </a:cubicBezTo>
                    <a:cubicBezTo>
                      <a:pt x="1870" y="3536"/>
                      <a:pt x="2227" y="2310"/>
                      <a:pt x="2477" y="1429"/>
                    </a:cubicBezTo>
                    <a:cubicBezTo>
                      <a:pt x="2585" y="1000"/>
                      <a:pt x="2692" y="643"/>
                      <a:pt x="2763" y="381"/>
                    </a:cubicBezTo>
                    <a:lnTo>
                      <a:pt x="2823" y="95"/>
                    </a:lnTo>
                    <a:cubicBezTo>
                      <a:pt x="2835" y="72"/>
                      <a:pt x="2835" y="36"/>
                      <a:pt x="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4"/>
              <p:cNvSpPr/>
              <p:nvPr/>
            </p:nvSpPr>
            <p:spPr>
              <a:xfrm>
                <a:off x="6097545" y="3178765"/>
                <a:ext cx="122372" cy="315540"/>
              </a:xfrm>
              <a:custGeom>
                <a:rect b="b" l="l" r="r" t="t"/>
                <a:pathLst>
                  <a:path extrusionOk="0" h="7372" w="2859">
                    <a:moveTo>
                      <a:pt x="2834" y="1"/>
                    </a:moveTo>
                    <a:cubicBezTo>
                      <a:pt x="2806" y="1"/>
                      <a:pt x="2153" y="1640"/>
                      <a:pt x="1382" y="3668"/>
                    </a:cubicBezTo>
                    <a:cubicBezTo>
                      <a:pt x="608" y="5692"/>
                      <a:pt x="1" y="7359"/>
                      <a:pt x="25" y="7371"/>
                    </a:cubicBezTo>
                    <a:cubicBezTo>
                      <a:pt x="60" y="7371"/>
                      <a:pt x="703" y="5740"/>
                      <a:pt x="1489" y="3704"/>
                    </a:cubicBezTo>
                    <a:cubicBezTo>
                      <a:pt x="2263" y="1668"/>
                      <a:pt x="2858" y="13"/>
                      <a:pt x="2835" y="1"/>
                    </a:cubicBezTo>
                    <a:cubicBezTo>
                      <a:pt x="2834" y="1"/>
                      <a:pt x="2834" y="1"/>
                      <a:pt x="28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4"/>
              <p:cNvSpPr/>
              <p:nvPr/>
            </p:nvSpPr>
            <p:spPr>
              <a:xfrm>
                <a:off x="5417713" y="2968818"/>
                <a:ext cx="302271" cy="199331"/>
              </a:xfrm>
              <a:custGeom>
                <a:rect b="b" l="l" r="r" t="t"/>
                <a:pathLst>
                  <a:path extrusionOk="0" h="4657" w="7062">
                    <a:moveTo>
                      <a:pt x="7061" y="1"/>
                    </a:moveTo>
                    <a:cubicBezTo>
                      <a:pt x="6966" y="60"/>
                      <a:pt x="6871" y="120"/>
                      <a:pt x="6787" y="191"/>
                    </a:cubicBezTo>
                    <a:lnTo>
                      <a:pt x="6073" y="751"/>
                    </a:lnTo>
                    <a:cubicBezTo>
                      <a:pt x="5466" y="1227"/>
                      <a:pt x="4621" y="1858"/>
                      <a:pt x="3644" y="2501"/>
                    </a:cubicBezTo>
                    <a:cubicBezTo>
                      <a:pt x="2656" y="3144"/>
                      <a:pt x="1751" y="3680"/>
                      <a:pt x="1084" y="4049"/>
                    </a:cubicBezTo>
                    <a:lnTo>
                      <a:pt x="287" y="4489"/>
                    </a:lnTo>
                    <a:cubicBezTo>
                      <a:pt x="191" y="4537"/>
                      <a:pt x="96" y="4597"/>
                      <a:pt x="1" y="4656"/>
                    </a:cubicBezTo>
                    <a:cubicBezTo>
                      <a:pt x="108" y="4620"/>
                      <a:pt x="215" y="4573"/>
                      <a:pt x="310" y="4525"/>
                    </a:cubicBezTo>
                    <a:cubicBezTo>
                      <a:pt x="513" y="4430"/>
                      <a:pt x="787" y="4299"/>
                      <a:pt x="1120" y="4120"/>
                    </a:cubicBezTo>
                    <a:cubicBezTo>
                      <a:pt x="1811" y="3763"/>
                      <a:pt x="2727" y="3227"/>
                      <a:pt x="3704" y="2584"/>
                    </a:cubicBezTo>
                    <a:cubicBezTo>
                      <a:pt x="4680" y="1953"/>
                      <a:pt x="5525" y="1298"/>
                      <a:pt x="6121" y="810"/>
                    </a:cubicBezTo>
                    <a:cubicBezTo>
                      <a:pt x="6418" y="560"/>
                      <a:pt x="6656" y="370"/>
                      <a:pt x="6823" y="215"/>
                    </a:cubicBezTo>
                    <a:cubicBezTo>
                      <a:pt x="6907" y="155"/>
                      <a:pt x="6990" y="84"/>
                      <a:pt x="7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4"/>
              <p:cNvSpPr/>
              <p:nvPr/>
            </p:nvSpPr>
            <p:spPr>
              <a:xfrm>
                <a:off x="4977404" y="2698135"/>
                <a:ext cx="435259" cy="107691"/>
              </a:xfrm>
              <a:custGeom>
                <a:rect b="b" l="l" r="r" t="t"/>
                <a:pathLst>
                  <a:path extrusionOk="0" h="2516" w="10169">
                    <a:moveTo>
                      <a:pt x="10150" y="1"/>
                    </a:moveTo>
                    <a:cubicBezTo>
                      <a:pt x="10016" y="1"/>
                      <a:pt x="7796" y="536"/>
                      <a:pt x="5073" y="1205"/>
                    </a:cubicBezTo>
                    <a:cubicBezTo>
                      <a:pt x="2275" y="1896"/>
                      <a:pt x="1" y="2479"/>
                      <a:pt x="13" y="2515"/>
                    </a:cubicBezTo>
                    <a:cubicBezTo>
                      <a:pt x="13" y="2515"/>
                      <a:pt x="14" y="2515"/>
                      <a:pt x="16" y="2515"/>
                    </a:cubicBezTo>
                    <a:cubicBezTo>
                      <a:pt x="111" y="2515"/>
                      <a:pt x="2359" y="1988"/>
                      <a:pt x="5097" y="1312"/>
                    </a:cubicBezTo>
                    <a:cubicBezTo>
                      <a:pt x="7895" y="622"/>
                      <a:pt x="10169" y="38"/>
                      <a:pt x="10157" y="2"/>
                    </a:cubicBezTo>
                    <a:cubicBezTo>
                      <a:pt x="10157" y="1"/>
                      <a:pt x="10155" y="1"/>
                      <a:pt x="101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4"/>
              <p:cNvSpPr/>
              <p:nvPr/>
            </p:nvSpPr>
            <p:spPr>
              <a:xfrm>
                <a:off x="5091044" y="2267457"/>
                <a:ext cx="380728" cy="6763"/>
              </a:xfrm>
              <a:custGeom>
                <a:rect b="b" l="l" r="r" t="t"/>
                <a:pathLst>
                  <a:path extrusionOk="0" h="158" w="8895">
                    <a:moveTo>
                      <a:pt x="1302" y="1"/>
                    </a:moveTo>
                    <a:cubicBezTo>
                      <a:pt x="498" y="1"/>
                      <a:pt x="1" y="10"/>
                      <a:pt x="1" y="28"/>
                    </a:cubicBezTo>
                    <a:cubicBezTo>
                      <a:pt x="1" y="63"/>
                      <a:pt x="1989" y="111"/>
                      <a:pt x="4442" y="135"/>
                    </a:cubicBezTo>
                    <a:cubicBezTo>
                      <a:pt x="5555" y="151"/>
                      <a:pt x="6570" y="157"/>
                      <a:pt x="7349" y="157"/>
                    </a:cubicBezTo>
                    <a:cubicBezTo>
                      <a:pt x="8297" y="157"/>
                      <a:pt x="8895" y="148"/>
                      <a:pt x="8895" y="135"/>
                    </a:cubicBezTo>
                    <a:cubicBezTo>
                      <a:pt x="8895" y="111"/>
                      <a:pt x="6907" y="51"/>
                      <a:pt x="4442" y="28"/>
                    </a:cubicBezTo>
                    <a:cubicBezTo>
                      <a:pt x="3216" y="10"/>
                      <a:pt x="2105" y="1"/>
                      <a:pt x="13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4"/>
              <p:cNvSpPr/>
              <p:nvPr/>
            </p:nvSpPr>
            <p:spPr>
              <a:xfrm>
                <a:off x="5327528" y="2016420"/>
                <a:ext cx="826131" cy="15024"/>
              </a:xfrm>
              <a:custGeom>
                <a:rect b="b" l="l" r="r" t="t"/>
                <a:pathLst>
                  <a:path extrusionOk="0" h="351" w="19301">
                    <a:moveTo>
                      <a:pt x="506" y="0"/>
                    </a:moveTo>
                    <a:cubicBezTo>
                      <a:pt x="178" y="0"/>
                      <a:pt x="0" y="4"/>
                      <a:pt x="0" y="11"/>
                    </a:cubicBezTo>
                    <a:cubicBezTo>
                      <a:pt x="0" y="35"/>
                      <a:pt x="4311" y="142"/>
                      <a:pt x="9645" y="225"/>
                    </a:cubicBezTo>
                    <a:cubicBezTo>
                      <a:pt x="14063" y="304"/>
                      <a:pt x="17788" y="350"/>
                      <a:pt x="18936" y="350"/>
                    </a:cubicBezTo>
                    <a:cubicBezTo>
                      <a:pt x="19173" y="350"/>
                      <a:pt x="19301" y="348"/>
                      <a:pt x="19301" y="344"/>
                    </a:cubicBezTo>
                    <a:cubicBezTo>
                      <a:pt x="19301" y="309"/>
                      <a:pt x="14979" y="213"/>
                      <a:pt x="9645" y="118"/>
                    </a:cubicBezTo>
                    <a:cubicBezTo>
                      <a:pt x="5393" y="52"/>
                      <a:pt x="1792"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4"/>
              <p:cNvSpPr/>
              <p:nvPr/>
            </p:nvSpPr>
            <p:spPr>
              <a:xfrm>
                <a:off x="4990673" y="1686627"/>
                <a:ext cx="408764" cy="156486"/>
              </a:xfrm>
              <a:custGeom>
                <a:rect b="b" l="l" r="r" t="t"/>
                <a:pathLst>
                  <a:path extrusionOk="0" h="3656" w="9550">
                    <a:moveTo>
                      <a:pt x="0" y="1"/>
                    </a:moveTo>
                    <a:cubicBezTo>
                      <a:pt x="36" y="24"/>
                      <a:pt x="72" y="36"/>
                      <a:pt x="96" y="48"/>
                    </a:cubicBezTo>
                    <a:lnTo>
                      <a:pt x="381" y="155"/>
                    </a:lnTo>
                    <a:lnTo>
                      <a:pt x="1405" y="525"/>
                    </a:lnTo>
                    <a:cubicBezTo>
                      <a:pt x="2286" y="834"/>
                      <a:pt x="3489" y="1263"/>
                      <a:pt x="4799" y="1763"/>
                    </a:cubicBezTo>
                    <a:cubicBezTo>
                      <a:pt x="6120" y="2275"/>
                      <a:pt x="7299" y="2751"/>
                      <a:pt x="8156" y="3096"/>
                    </a:cubicBezTo>
                    <a:lnTo>
                      <a:pt x="9168" y="3513"/>
                    </a:lnTo>
                    <a:lnTo>
                      <a:pt x="9442" y="3620"/>
                    </a:lnTo>
                    <a:cubicBezTo>
                      <a:pt x="9478" y="3632"/>
                      <a:pt x="9514" y="3644"/>
                      <a:pt x="9549" y="3656"/>
                    </a:cubicBezTo>
                    <a:cubicBezTo>
                      <a:pt x="9549" y="3656"/>
                      <a:pt x="9514" y="3632"/>
                      <a:pt x="9454" y="3596"/>
                    </a:cubicBezTo>
                    <a:lnTo>
                      <a:pt x="9192" y="3465"/>
                    </a:lnTo>
                    <a:cubicBezTo>
                      <a:pt x="8954" y="3358"/>
                      <a:pt x="8609" y="3203"/>
                      <a:pt x="8192" y="3025"/>
                    </a:cubicBezTo>
                    <a:cubicBezTo>
                      <a:pt x="7335" y="2656"/>
                      <a:pt x="6156" y="2168"/>
                      <a:pt x="4846" y="1656"/>
                    </a:cubicBezTo>
                    <a:cubicBezTo>
                      <a:pt x="3525" y="1156"/>
                      <a:pt x="2310" y="727"/>
                      <a:pt x="1441" y="441"/>
                    </a:cubicBezTo>
                    <a:cubicBezTo>
                      <a:pt x="1001" y="298"/>
                      <a:pt x="643" y="191"/>
                      <a:pt x="393" y="108"/>
                    </a:cubicBezTo>
                    <a:lnTo>
                      <a:pt x="108" y="24"/>
                    </a:lnTo>
                    <a:cubicBezTo>
                      <a:pt x="72" y="13"/>
                      <a:pt x="36" y="1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4"/>
              <p:cNvSpPr/>
              <p:nvPr/>
            </p:nvSpPr>
            <p:spPr>
              <a:xfrm>
                <a:off x="5715362" y="1326829"/>
                <a:ext cx="250266" cy="218678"/>
              </a:xfrm>
              <a:custGeom>
                <a:rect b="b" l="l" r="r" t="t"/>
                <a:pathLst>
                  <a:path extrusionOk="0" h="5109" w="5847">
                    <a:moveTo>
                      <a:pt x="25" y="0"/>
                    </a:moveTo>
                    <a:cubicBezTo>
                      <a:pt x="24" y="0"/>
                      <a:pt x="24" y="1"/>
                      <a:pt x="24" y="1"/>
                    </a:cubicBezTo>
                    <a:cubicBezTo>
                      <a:pt x="0" y="25"/>
                      <a:pt x="1286" y="1191"/>
                      <a:pt x="2881" y="2596"/>
                    </a:cubicBezTo>
                    <a:cubicBezTo>
                      <a:pt x="4472" y="3998"/>
                      <a:pt x="5771" y="5109"/>
                      <a:pt x="5821" y="5109"/>
                    </a:cubicBezTo>
                    <a:cubicBezTo>
                      <a:pt x="5822" y="5109"/>
                      <a:pt x="5822" y="5109"/>
                      <a:pt x="5822" y="5109"/>
                    </a:cubicBezTo>
                    <a:cubicBezTo>
                      <a:pt x="5846" y="5085"/>
                      <a:pt x="4560" y="3918"/>
                      <a:pt x="2965" y="2513"/>
                    </a:cubicBezTo>
                    <a:cubicBezTo>
                      <a:pt x="1374" y="1111"/>
                      <a:pt x="64" y="0"/>
                      <a:pt x="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4"/>
              <p:cNvSpPr/>
              <p:nvPr/>
            </p:nvSpPr>
            <p:spPr>
              <a:xfrm>
                <a:off x="5628216" y="805494"/>
                <a:ext cx="253819" cy="353720"/>
              </a:xfrm>
              <a:custGeom>
                <a:rect b="b" l="l" r="r" t="t"/>
                <a:pathLst>
                  <a:path extrusionOk="0" h="8264" w="5930">
                    <a:moveTo>
                      <a:pt x="24" y="1"/>
                    </a:moveTo>
                    <a:cubicBezTo>
                      <a:pt x="24" y="1"/>
                      <a:pt x="24" y="1"/>
                      <a:pt x="24" y="1"/>
                    </a:cubicBezTo>
                    <a:cubicBezTo>
                      <a:pt x="0" y="25"/>
                      <a:pt x="1286" y="1882"/>
                      <a:pt x="2917" y="4168"/>
                    </a:cubicBezTo>
                    <a:cubicBezTo>
                      <a:pt x="4531" y="6435"/>
                      <a:pt x="5873" y="8264"/>
                      <a:pt x="5905" y="8264"/>
                    </a:cubicBezTo>
                    <a:cubicBezTo>
                      <a:pt x="5905" y="8264"/>
                      <a:pt x="5906" y="8264"/>
                      <a:pt x="5906" y="8264"/>
                    </a:cubicBezTo>
                    <a:cubicBezTo>
                      <a:pt x="5929" y="8240"/>
                      <a:pt x="4632" y="6383"/>
                      <a:pt x="3012" y="4097"/>
                    </a:cubicBezTo>
                    <a:cubicBezTo>
                      <a:pt x="1387" y="1818"/>
                      <a:pt x="56" y="1"/>
                      <a:pt x="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4"/>
              <p:cNvSpPr/>
              <p:nvPr/>
            </p:nvSpPr>
            <p:spPr>
              <a:xfrm>
                <a:off x="6674437" y="466627"/>
                <a:ext cx="19432" cy="455633"/>
              </a:xfrm>
              <a:custGeom>
                <a:rect b="b" l="l" r="r" t="t"/>
                <a:pathLst>
                  <a:path extrusionOk="0" h="10645" w="454">
                    <a:moveTo>
                      <a:pt x="453" y="0"/>
                    </a:moveTo>
                    <a:cubicBezTo>
                      <a:pt x="429" y="36"/>
                      <a:pt x="429" y="72"/>
                      <a:pt x="429" y="107"/>
                    </a:cubicBezTo>
                    <a:cubicBezTo>
                      <a:pt x="417" y="191"/>
                      <a:pt x="394" y="298"/>
                      <a:pt x="382" y="417"/>
                    </a:cubicBezTo>
                    <a:cubicBezTo>
                      <a:pt x="346" y="679"/>
                      <a:pt x="298" y="1084"/>
                      <a:pt x="239" y="1560"/>
                    </a:cubicBezTo>
                    <a:cubicBezTo>
                      <a:pt x="144" y="2512"/>
                      <a:pt x="48" y="3846"/>
                      <a:pt x="25" y="5310"/>
                    </a:cubicBezTo>
                    <a:cubicBezTo>
                      <a:pt x="1" y="6775"/>
                      <a:pt x="36" y="8120"/>
                      <a:pt x="96" y="9085"/>
                    </a:cubicBezTo>
                    <a:cubicBezTo>
                      <a:pt x="120" y="9573"/>
                      <a:pt x="155" y="9954"/>
                      <a:pt x="179" y="10228"/>
                    </a:cubicBezTo>
                    <a:lnTo>
                      <a:pt x="215" y="10537"/>
                    </a:lnTo>
                    <a:cubicBezTo>
                      <a:pt x="215" y="10573"/>
                      <a:pt x="215" y="10609"/>
                      <a:pt x="227" y="10644"/>
                    </a:cubicBezTo>
                    <a:cubicBezTo>
                      <a:pt x="227" y="10609"/>
                      <a:pt x="227" y="10573"/>
                      <a:pt x="227" y="10537"/>
                    </a:cubicBezTo>
                    <a:cubicBezTo>
                      <a:pt x="227" y="10454"/>
                      <a:pt x="227" y="10347"/>
                      <a:pt x="215" y="10228"/>
                    </a:cubicBezTo>
                    <a:cubicBezTo>
                      <a:pt x="203" y="9930"/>
                      <a:pt x="191" y="9561"/>
                      <a:pt x="167" y="9085"/>
                    </a:cubicBezTo>
                    <a:cubicBezTo>
                      <a:pt x="132" y="8120"/>
                      <a:pt x="96" y="6787"/>
                      <a:pt x="132" y="5322"/>
                    </a:cubicBezTo>
                    <a:cubicBezTo>
                      <a:pt x="155" y="3858"/>
                      <a:pt x="251" y="2524"/>
                      <a:pt x="322" y="1560"/>
                    </a:cubicBezTo>
                    <a:lnTo>
                      <a:pt x="417" y="429"/>
                    </a:lnTo>
                    <a:lnTo>
                      <a:pt x="453" y="119"/>
                    </a:lnTo>
                    <a:cubicBezTo>
                      <a:pt x="453" y="83"/>
                      <a:pt x="453" y="36"/>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4"/>
              <p:cNvSpPr/>
              <p:nvPr/>
            </p:nvSpPr>
            <p:spPr>
              <a:xfrm>
                <a:off x="7152969" y="1063893"/>
                <a:ext cx="153447" cy="279286"/>
              </a:xfrm>
              <a:custGeom>
                <a:rect b="b" l="l" r="r" t="t"/>
                <a:pathLst>
                  <a:path extrusionOk="0" h="6525" w="3585">
                    <a:moveTo>
                      <a:pt x="3584" y="0"/>
                    </a:moveTo>
                    <a:cubicBezTo>
                      <a:pt x="3537" y="84"/>
                      <a:pt x="3489" y="167"/>
                      <a:pt x="3442" y="250"/>
                    </a:cubicBezTo>
                    <a:lnTo>
                      <a:pt x="3084" y="965"/>
                    </a:lnTo>
                    <a:cubicBezTo>
                      <a:pt x="2787" y="1572"/>
                      <a:pt x="2358" y="2393"/>
                      <a:pt x="1858" y="3298"/>
                    </a:cubicBezTo>
                    <a:cubicBezTo>
                      <a:pt x="1370" y="4203"/>
                      <a:pt x="894" y="5001"/>
                      <a:pt x="536" y="5584"/>
                    </a:cubicBezTo>
                    <a:lnTo>
                      <a:pt x="132" y="6263"/>
                    </a:lnTo>
                    <a:cubicBezTo>
                      <a:pt x="72" y="6346"/>
                      <a:pt x="36" y="6430"/>
                      <a:pt x="1" y="6525"/>
                    </a:cubicBezTo>
                    <a:cubicBezTo>
                      <a:pt x="60" y="6453"/>
                      <a:pt x="120" y="6370"/>
                      <a:pt x="179" y="6287"/>
                    </a:cubicBezTo>
                    <a:cubicBezTo>
                      <a:pt x="286" y="6132"/>
                      <a:pt x="429" y="5906"/>
                      <a:pt x="620" y="5620"/>
                    </a:cubicBezTo>
                    <a:cubicBezTo>
                      <a:pt x="989" y="5060"/>
                      <a:pt x="1465" y="4263"/>
                      <a:pt x="1965" y="3358"/>
                    </a:cubicBezTo>
                    <a:cubicBezTo>
                      <a:pt x="2465" y="2453"/>
                      <a:pt x="2882" y="1619"/>
                      <a:pt x="3156" y="1000"/>
                    </a:cubicBezTo>
                    <a:cubicBezTo>
                      <a:pt x="3299" y="691"/>
                      <a:pt x="3418" y="441"/>
                      <a:pt x="3489" y="274"/>
                    </a:cubicBezTo>
                    <a:cubicBezTo>
                      <a:pt x="3525" y="179"/>
                      <a:pt x="3561" y="95"/>
                      <a:pt x="3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4"/>
              <p:cNvSpPr/>
              <p:nvPr/>
            </p:nvSpPr>
            <p:spPr>
              <a:xfrm>
                <a:off x="6017547" y="1731484"/>
                <a:ext cx="327268" cy="175875"/>
              </a:xfrm>
              <a:custGeom>
                <a:rect b="b" l="l" r="r" t="t"/>
                <a:pathLst>
                  <a:path extrusionOk="0" h="4109" w="7646">
                    <a:moveTo>
                      <a:pt x="7569" y="1"/>
                    </a:moveTo>
                    <a:cubicBezTo>
                      <a:pt x="7568" y="1"/>
                      <a:pt x="7573" y="6"/>
                      <a:pt x="7580" y="12"/>
                    </a:cubicBezTo>
                    <a:lnTo>
                      <a:pt x="7580" y="12"/>
                    </a:lnTo>
                    <a:lnTo>
                      <a:pt x="7585" y="12"/>
                    </a:lnTo>
                    <a:cubicBezTo>
                      <a:pt x="7575" y="4"/>
                      <a:pt x="7570" y="1"/>
                      <a:pt x="7569" y="1"/>
                    </a:cubicBezTo>
                    <a:close/>
                    <a:moveTo>
                      <a:pt x="7536" y="95"/>
                    </a:moveTo>
                    <a:cubicBezTo>
                      <a:pt x="7536" y="95"/>
                      <a:pt x="7537" y="95"/>
                      <a:pt x="7537" y="96"/>
                    </a:cubicBezTo>
                    <a:lnTo>
                      <a:pt x="7537" y="96"/>
                    </a:lnTo>
                    <a:lnTo>
                      <a:pt x="7537" y="96"/>
                    </a:lnTo>
                    <a:cubicBezTo>
                      <a:pt x="7537" y="95"/>
                      <a:pt x="7536" y="95"/>
                      <a:pt x="7536" y="95"/>
                    </a:cubicBezTo>
                    <a:close/>
                    <a:moveTo>
                      <a:pt x="7580" y="12"/>
                    </a:moveTo>
                    <a:lnTo>
                      <a:pt x="48" y="24"/>
                    </a:lnTo>
                    <a:lnTo>
                      <a:pt x="1" y="24"/>
                    </a:lnTo>
                    <a:lnTo>
                      <a:pt x="1" y="72"/>
                    </a:lnTo>
                    <a:cubicBezTo>
                      <a:pt x="1" y="1298"/>
                      <a:pt x="24" y="2298"/>
                      <a:pt x="24" y="3001"/>
                    </a:cubicBezTo>
                    <a:cubicBezTo>
                      <a:pt x="24" y="3334"/>
                      <a:pt x="24" y="3596"/>
                      <a:pt x="36" y="3787"/>
                    </a:cubicBezTo>
                    <a:lnTo>
                      <a:pt x="36" y="3989"/>
                    </a:lnTo>
                    <a:cubicBezTo>
                      <a:pt x="48" y="4025"/>
                      <a:pt x="48" y="4060"/>
                      <a:pt x="60" y="4096"/>
                    </a:cubicBezTo>
                    <a:cubicBezTo>
                      <a:pt x="72" y="4072"/>
                      <a:pt x="72" y="4037"/>
                      <a:pt x="60" y="4013"/>
                    </a:cubicBezTo>
                    <a:lnTo>
                      <a:pt x="60" y="3798"/>
                    </a:lnTo>
                    <a:cubicBezTo>
                      <a:pt x="60" y="3608"/>
                      <a:pt x="60" y="3334"/>
                      <a:pt x="72" y="3001"/>
                    </a:cubicBezTo>
                    <a:cubicBezTo>
                      <a:pt x="72" y="2307"/>
                      <a:pt x="95" y="1336"/>
                      <a:pt x="96" y="143"/>
                    </a:cubicBezTo>
                    <a:lnTo>
                      <a:pt x="96" y="143"/>
                    </a:lnTo>
                    <a:lnTo>
                      <a:pt x="7537" y="155"/>
                    </a:lnTo>
                    <a:lnTo>
                      <a:pt x="7537" y="155"/>
                    </a:lnTo>
                    <a:lnTo>
                      <a:pt x="7537" y="2155"/>
                    </a:lnTo>
                    <a:lnTo>
                      <a:pt x="7537" y="4025"/>
                    </a:lnTo>
                    <a:lnTo>
                      <a:pt x="7537" y="4025"/>
                    </a:lnTo>
                    <a:lnTo>
                      <a:pt x="2191" y="4048"/>
                    </a:lnTo>
                    <a:lnTo>
                      <a:pt x="620" y="4072"/>
                    </a:lnTo>
                    <a:lnTo>
                      <a:pt x="596" y="4072"/>
                    </a:lnTo>
                    <a:lnTo>
                      <a:pt x="2144" y="4084"/>
                    </a:lnTo>
                    <a:lnTo>
                      <a:pt x="7585" y="4108"/>
                    </a:lnTo>
                    <a:lnTo>
                      <a:pt x="7644" y="4108"/>
                    </a:lnTo>
                    <a:lnTo>
                      <a:pt x="7644" y="4060"/>
                    </a:lnTo>
                    <a:lnTo>
                      <a:pt x="7644" y="2132"/>
                    </a:lnTo>
                    <a:lnTo>
                      <a:pt x="7644" y="1108"/>
                    </a:lnTo>
                    <a:lnTo>
                      <a:pt x="7644" y="72"/>
                    </a:lnTo>
                    <a:lnTo>
                      <a:pt x="7644" y="72"/>
                    </a:lnTo>
                    <a:cubicBezTo>
                      <a:pt x="7645" y="72"/>
                      <a:pt x="7645" y="73"/>
                      <a:pt x="7645" y="73"/>
                    </a:cubicBezTo>
                    <a:cubicBezTo>
                      <a:pt x="7645" y="73"/>
                      <a:pt x="7645" y="72"/>
                      <a:pt x="7644" y="72"/>
                    </a:cubicBezTo>
                    <a:lnTo>
                      <a:pt x="7644" y="72"/>
                    </a:lnTo>
                    <a:lnTo>
                      <a:pt x="7644" y="72"/>
                    </a:lnTo>
                    <a:cubicBezTo>
                      <a:pt x="7638" y="67"/>
                      <a:pt x="7599" y="31"/>
                      <a:pt x="7580"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4"/>
              <p:cNvSpPr/>
              <p:nvPr/>
            </p:nvSpPr>
            <p:spPr>
              <a:xfrm>
                <a:off x="6077171" y="1793162"/>
                <a:ext cx="223771" cy="5136"/>
              </a:xfrm>
              <a:custGeom>
                <a:rect b="b" l="l" r="r" t="t"/>
                <a:pathLst>
                  <a:path extrusionOk="0" h="120" w="5228">
                    <a:moveTo>
                      <a:pt x="2608" y="0"/>
                    </a:moveTo>
                    <a:cubicBezTo>
                      <a:pt x="1167" y="0"/>
                      <a:pt x="1" y="24"/>
                      <a:pt x="1" y="60"/>
                    </a:cubicBezTo>
                    <a:cubicBezTo>
                      <a:pt x="1" y="83"/>
                      <a:pt x="1167" y="119"/>
                      <a:pt x="2608" y="119"/>
                    </a:cubicBezTo>
                    <a:cubicBezTo>
                      <a:pt x="4061" y="119"/>
                      <a:pt x="5227" y="83"/>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4"/>
              <p:cNvSpPr/>
              <p:nvPr/>
            </p:nvSpPr>
            <p:spPr>
              <a:xfrm>
                <a:off x="6077171" y="1829844"/>
                <a:ext cx="223771" cy="5136"/>
              </a:xfrm>
              <a:custGeom>
                <a:rect b="b" l="l" r="r" t="t"/>
                <a:pathLst>
                  <a:path extrusionOk="0" h="120" w="5228">
                    <a:moveTo>
                      <a:pt x="2608" y="0"/>
                    </a:moveTo>
                    <a:cubicBezTo>
                      <a:pt x="1167" y="0"/>
                      <a:pt x="1" y="24"/>
                      <a:pt x="1" y="60"/>
                    </a:cubicBezTo>
                    <a:cubicBezTo>
                      <a:pt x="1" y="84"/>
                      <a:pt x="1167" y="119"/>
                      <a:pt x="2608" y="119"/>
                    </a:cubicBezTo>
                    <a:cubicBezTo>
                      <a:pt x="4061" y="119"/>
                      <a:pt x="5227" y="84"/>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4"/>
              <p:cNvSpPr/>
              <p:nvPr/>
            </p:nvSpPr>
            <p:spPr>
              <a:xfrm>
                <a:off x="6150064" y="1902694"/>
                <a:ext cx="6634" cy="92282"/>
              </a:xfrm>
              <a:custGeom>
                <a:rect b="b" l="l" r="r" t="t"/>
                <a:pathLst>
                  <a:path extrusionOk="0" h="2156" w="155">
                    <a:moveTo>
                      <a:pt x="84" y="1"/>
                    </a:moveTo>
                    <a:cubicBezTo>
                      <a:pt x="24" y="358"/>
                      <a:pt x="0" y="715"/>
                      <a:pt x="24" y="1084"/>
                    </a:cubicBezTo>
                    <a:cubicBezTo>
                      <a:pt x="0" y="1442"/>
                      <a:pt x="24" y="1799"/>
                      <a:pt x="84" y="2156"/>
                    </a:cubicBezTo>
                    <a:cubicBezTo>
                      <a:pt x="143" y="1799"/>
                      <a:pt x="155" y="1442"/>
                      <a:pt x="143" y="1084"/>
                    </a:cubicBezTo>
                    <a:cubicBezTo>
                      <a:pt x="155" y="715"/>
                      <a:pt x="143" y="358"/>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4"/>
              <p:cNvSpPr/>
              <p:nvPr/>
            </p:nvSpPr>
            <p:spPr>
              <a:xfrm>
                <a:off x="4840864" y="2480099"/>
                <a:ext cx="326583" cy="174335"/>
              </a:xfrm>
              <a:custGeom>
                <a:rect b="b" l="l" r="r" t="t"/>
                <a:pathLst>
                  <a:path extrusionOk="0" h="4073" w="7630">
                    <a:moveTo>
                      <a:pt x="7549" y="0"/>
                    </a:moveTo>
                    <a:cubicBezTo>
                      <a:pt x="7549" y="0"/>
                      <a:pt x="7552" y="4"/>
                      <a:pt x="7560" y="13"/>
                    </a:cubicBezTo>
                    <a:lnTo>
                      <a:pt x="36" y="24"/>
                    </a:lnTo>
                    <a:lnTo>
                      <a:pt x="0" y="24"/>
                    </a:lnTo>
                    <a:lnTo>
                      <a:pt x="0" y="72"/>
                    </a:lnTo>
                    <a:cubicBezTo>
                      <a:pt x="0" y="1298"/>
                      <a:pt x="12" y="2299"/>
                      <a:pt x="24" y="3001"/>
                    </a:cubicBezTo>
                    <a:lnTo>
                      <a:pt x="24" y="3787"/>
                    </a:lnTo>
                    <a:lnTo>
                      <a:pt x="24" y="3989"/>
                    </a:lnTo>
                    <a:cubicBezTo>
                      <a:pt x="24" y="4013"/>
                      <a:pt x="36" y="4037"/>
                      <a:pt x="60" y="4049"/>
                    </a:cubicBezTo>
                    <a:lnTo>
                      <a:pt x="60" y="3977"/>
                    </a:lnTo>
                    <a:lnTo>
                      <a:pt x="60" y="3751"/>
                    </a:lnTo>
                    <a:cubicBezTo>
                      <a:pt x="60" y="3561"/>
                      <a:pt x="60" y="3299"/>
                      <a:pt x="71" y="2953"/>
                    </a:cubicBezTo>
                    <a:cubicBezTo>
                      <a:pt x="71" y="2270"/>
                      <a:pt x="83" y="1294"/>
                      <a:pt x="95" y="96"/>
                    </a:cubicBezTo>
                    <a:lnTo>
                      <a:pt x="95" y="96"/>
                    </a:lnTo>
                    <a:lnTo>
                      <a:pt x="7513" y="119"/>
                    </a:lnTo>
                    <a:lnTo>
                      <a:pt x="7513" y="119"/>
                    </a:lnTo>
                    <a:lnTo>
                      <a:pt x="7513" y="584"/>
                    </a:lnTo>
                    <a:lnTo>
                      <a:pt x="7513" y="1096"/>
                    </a:lnTo>
                    <a:lnTo>
                      <a:pt x="7513" y="2120"/>
                    </a:lnTo>
                    <a:lnTo>
                      <a:pt x="7513" y="3989"/>
                    </a:lnTo>
                    <a:lnTo>
                      <a:pt x="7513" y="3989"/>
                    </a:lnTo>
                    <a:lnTo>
                      <a:pt x="2167" y="4013"/>
                    </a:lnTo>
                    <a:lnTo>
                      <a:pt x="595" y="4025"/>
                    </a:lnTo>
                    <a:lnTo>
                      <a:pt x="572" y="4025"/>
                    </a:lnTo>
                    <a:lnTo>
                      <a:pt x="2119" y="4037"/>
                    </a:lnTo>
                    <a:lnTo>
                      <a:pt x="7560" y="4073"/>
                    </a:lnTo>
                    <a:lnTo>
                      <a:pt x="7620" y="4073"/>
                    </a:lnTo>
                    <a:lnTo>
                      <a:pt x="7620" y="4049"/>
                    </a:lnTo>
                    <a:lnTo>
                      <a:pt x="7620" y="2120"/>
                    </a:lnTo>
                    <a:lnTo>
                      <a:pt x="7620" y="72"/>
                    </a:lnTo>
                    <a:cubicBezTo>
                      <a:pt x="7630" y="72"/>
                      <a:pt x="7552" y="0"/>
                      <a:pt x="7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4"/>
              <p:cNvSpPr/>
              <p:nvPr/>
            </p:nvSpPr>
            <p:spPr>
              <a:xfrm>
                <a:off x="4899974" y="2540237"/>
                <a:ext cx="223729" cy="4623"/>
              </a:xfrm>
              <a:custGeom>
                <a:rect b="b" l="l" r="r" t="t"/>
                <a:pathLst>
                  <a:path extrusionOk="0" h="108" w="5227">
                    <a:moveTo>
                      <a:pt x="2608" y="1"/>
                    </a:moveTo>
                    <a:cubicBezTo>
                      <a:pt x="1167" y="1"/>
                      <a:pt x="0" y="24"/>
                      <a:pt x="0" y="48"/>
                    </a:cubicBezTo>
                    <a:cubicBezTo>
                      <a:pt x="0" y="84"/>
                      <a:pt x="1167" y="108"/>
                      <a:pt x="2608" y="108"/>
                    </a:cubicBezTo>
                    <a:cubicBezTo>
                      <a:pt x="4060" y="108"/>
                      <a:pt x="5227" y="84"/>
                      <a:pt x="5227" y="48"/>
                    </a:cubicBezTo>
                    <a:cubicBezTo>
                      <a:pt x="5227" y="24"/>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4"/>
              <p:cNvSpPr/>
              <p:nvPr/>
            </p:nvSpPr>
            <p:spPr>
              <a:xfrm>
                <a:off x="4899974" y="2576919"/>
                <a:ext cx="223729" cy="4623"/>
              </a:xfrm>
              <a:custGeom>
                <a:rect b="b" l="l" r="r" t="t"/>
                <a:pathLst>
                  <a:path extrusionOk="0" h="108" w="5227">
                    <a:moveTo>
                      <a:pt x="2608" y="1"/>
                    </a:moveTo>
                    <a:cubicBezTo>
                      <a:pt x="1167" y="1"/>
                      <a:pt x="0" y="25"/>
                      <a:pt x="0" y="48"/>
                    </a:cubicBezTo>
                    <a:cubicBezTo>
                      <a:pt x="0" y="84"/>
                      <a:pt x="1167" y="108"/>
                      <a:pt x="2608" y="108"/>
                    </a:cubicBezTo>
                    <a:cubicBezTo>
                      <a:pt x="4060" y="108"/>
                      <a:pt x="5227" y="84"/>
                      <a:pt x="5227" y="48"/>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4"/>
              <p:cNvSpPr/>
              <p:nvPr/>
            </p:nvSpPr>
            <p:spPr>
              <a:xfrm>
                <a:off x="4771010" y="1047585"/>
                <a:ext cx="322132" cy="170226"/>
              </a:xfrm>
              <a:custGeom>
                <a:rect b="b" l="l" r="r" t="t"/>
                <a:pathLst>
                  <a:path extrusionOk="0" h="3977" w="7526">
                    <a:moveTo>
                      <a:pt x="1" y="0"/>
                    </a:moveTo>
                    <a:lnTo>
                      <a:pt x="1" y="3977"/>
                    </a:lnTo>
                    <a:lnTo>
                      <a:pt x="7526" y="3977"/>
                    </a:lnTo>
                    <a:lnTo>
                      <a:pt x="752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4"/>
              <p:cNvSpPr/>
              <p:nvPr/>
            </p:nvSpPr>
            <p:spPr>
              <a:xfrm>
                <a:off x="4768485" y="1045017"/>
                <a:ext cx="326711" cy="173821"/>
              </a:xfrm>
              <a:custGeom>
                <a:rect b="b" l="l" r="r" t="t"/>
                <a:pathLst>
                  <a:path extrusionOk="0" h="4061" w="7633">
                    <a:moveTo>
                      <a:pt x="7573" y="1"/>
                    </a:moveTo>
                    <a:lnTo>
                      <a:pt x="36" y="13"/>
                    </a:lnTo>
                    <a:lnTo>
                      <a:pt x="0" y="13"/>
                    </a:lnTo>
                    <a:lnTo>
                      <a:pt x="0" y="60"/>
                    </a:lnTo>
                    <a:cubicBezTo>
                      <a:pt x="0" y="1287"/>
                      <a:pt x="12" y="2275"/>
                      <a:pt x="12" y="2989"/>
                    </a:cubicBezTo>
                    <a:lnTo>
                      <a:pt x="12" y="3775"/>
                    </a:lnTo>
                    <a:lnTo>
                      <a:pt x="12" y="3977"/>
                    </a:lnTo>
                    <a:cubicBezTo>
                      <a:pt x="24" y="4001"/>
                      <a:pt x="36" y="4025"/>
                      <a:pt x="60" y="4037"/>
                    </a:cubicBezTo>
                    <a:lnTo>
                      <a:pt x="60" y="3965"/>
                    </a:lnTo>
                    <a:lnTo>
                      <a:pt x="60" y="3739"/>
                    </a:lnTo>
                    <a:cubicBezTo>
                      <a:pt x="60" y="3549"/>
                      <a:pt x="60" y="3287"/>
                      <a:pt x="72" y="2942"/>
                    </a:cubicBezTo>
                    <a:cubicBezTo>
                      <a:pt x="72" y="2258"/>
                      <a:pt x="83" y="1282"/>
                      <a:pt x="95" y="84"/>
                    </a:cubicBezTo>
                    <a:lnTo>
                      <a:pt x="95" y="84"/>
                    </a:lnTo>
                    <a:lnTo>
                      <a:pt x="7525" y="108"/>
                    </a:lnTo>
                    <a:lnTo>
                      <a:pt x="7525" y="108"/>
                    </a:lnTo>
                    <a:lnTo>
                      <a:pt x="7525" y="1084"/>
                    </a:lnTo>
                    <a:lnTo>
                      <a:pt x="7525" y="2096"/>
                    </a:lnTo>
                    <a:lnTo>
                      <a:pt x="7525" y="3978"/>
                    </a:lnTo>
                    <a:lnTo>
                      <a:pt x="7525" y="3978"/>
                    </a:lnTo>
                    <a:lnTo>
                      <a:pt x="2179" y="4001"/>
                    </a:lnTo>
                    <a:lnTo>
                      <a:pt x="608" y="4013"/>
                    </a:lnTo>
                    <a:lnTo>
                      <a:pt x="584" y="4013"/>
                    </a:lnTo>
                    <a:lnTo>
                      <a:pt x="2132" y="4025"/>
                    </a:lnTo>
                    <a:lnTo>
                      <a:pt x="7573" y="4061"/>
                    </a:lnTo>
                    <a:lnTo>
                      <a:pt x="7632" y="4061"/>
                    </a:lnTo>
                    <a:lnTo>
                      <a:pt x="7632" y="4001"/>
                    </a:lnTo>
                    <a:lnTo>
                      <a:pt x="7632" y="2072"/>
                    </a:lnTo>
                    <a:lnTo>
                      <a:pt x="7632" y="60"/>
                    </a:lnTo>
                    <a:lnTo>
                      <a:pt x="75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4"/>
              <p:cNvSpPr/>
              <p:nvPr/>
            </p:nvSpPr>
            <p:spPr>
              <a:xfrm>
                <a:off x="4827595" y="1104641"/>
                <a:ext cx="223771" cy="4623"/>
              </a:xfrm>
              <a:custGeom>
                <a:rect b="b" l="l" r="r" t="t"/>
                <a:pathLst>
                  <a:path extrusionOk="0" h="108" w="5228">
                    <a:moveTo>
                      <a:pt x="2608" y="1"/>
                    </a:moveTo>
                    <a:cubicBezTo>
                      <a:pt x="1167" y="1"/>
                      <a:pt x="0" y="25"/>
                      <a:pt x="0" y="60"/>
                    </a:cubicBezTo>
                    <a:cubicBezTo>
                      <a:pt x="0" y="84"/>
                      <a:pt x="1167" y="108"/>
                      <a:pt x="2608" y="108"/>
                    </a:cubicBezTo>
                    <a:cubicBezTo>
                      <a:pt x="4060" y="108"/>
                      <a:pt x="5227" y="84"/>
                      <a:pt x="5227" y="60"/>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4"/>
              <p:cNvSpPr/>
              <p:nvPr/>
            </p:nvSpPr>
            <p:spPr>
              <a:xfrm>
                <a:off x="4827595" y="1141323"/>
                <a:ext cx="223771" cy="5179"/>
              </a:xfrm>
              <a:custGeom>
                <a:rect b="b" l="l" r="r" t="t"/>
                <a:pathLst>
                  <a:path extrusionOk="0" h="121" w="5228">
                    <a:moveTo>
                      <a:pt x="2608" y="1"/>
                    </a:moveTo>
                    <a:cubicBezTo>
                      <a:pt x="1167" y="1"/>
                      <a:pt x="0" y="25"/>
                      <a:pt x="0" y="61"/>
                    </a:cubicBezTo>
                    <a:cubicBezTo>
                      <a:pt x="0" y="84"/>
                      <a:pt x="1167" y="120"/>
                      <a:pt x="2608" y="120"/>
                    </a:cubicBezTo>
                    <a:cubicBezTo>
                      <a:pt x="4060" y="120"/>
                      <a:pt x="5227" y="84"/>
                      <a:pt x="5227" y="61"/>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4"/>
              <p:cNvSpPr/>
              <p:nvPr/>
            </p:nvSpPr>
            <p:spPr>
              <a:xfrm>
                <a:off x="4990159" y="1217297"/>
                <a:ext cx="4623" cy="450025"/>
              </a:xfrm>
              <a:custGeom>
                <a:rect b="b" l="l" r="r" t="t"/>
                <a:pathLst>
                  <a:path extrusionOk="0" h="10514" w="108">
                    <a:moveTo>
                      <a:pt x="60" y="0"/>
                    </a:moveTo>
                    <a:cubicBezTo>
                      <a:pt x="24" y="0"/>
                      <a:pt x="1" y="2357"/>
                      <a:pt x="1" y="5251"/>
                    </a:cubicBezTo>
                    <a:cubicBezTo>
                      <a:pt x="1" y="8156"/>
                      <a:pt x="24" y="10513"/>
                      <a:pt x="60" y="10513"/>
                    </a:cubicBezTo>
                    <a:cubicBezTo>
                      <a:pt x="84" y="10513"/>
                      <a:pt x="108" y="8156"/>
                      <a:pt x="108" y="5251"/>
                    </a:cubicBezTo>
                    <a:cubicBezTo>
                      <a:pt x="108" y="2346"/>
                      <a:pt x="84" y="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4"/>
              <p:cNvSpPr/>
              <p:nvPr/>
            </p:nvSpPr>
            <p:spPr>
              <a:xfrm>
                <a:off x="8507540" y="1486354"/>
                <a:ext cx="326711" cy="174335"/>
              </a:xfrm>
              <a:custGeom>
                <a:rect b="b" l="l" r="r" t="t"/>
                <a:pathLst>
                  <a:path extrusionOk="0" h="4073" w="7633">
                    <a:moveTo>
                      <a:pt x="7573" y="0"/>
                    </a:moveTo>
                    <a:lnTo>
                      <a:pt x="36" y="24"/>
                    </a:lnTo>
                    <a:lnTo>
                      <a:pt x="0" y="24"/>
                    </a:lnTo>
                    <a:lnTo>
                      <a:pt x="0" y="60"/>
                    </a:lnTo>
                    <a:cubicBezTo>
                      <a:pt x="0" y="1286"/>
                      <a:pt x="12" y="2286"/>
                      <a:pt x="12" y="2989"/>
                    </a:cubicBezTo>
                    <a:lnTo>
                      <a:pt x="12" y="3775"/>
                    </a:lnTo>
                    <a:lnTo>
                      <a:pt x="12" y="3977"/>
                    </a:lnTo>
                    <a:cubicBezTo>
                      <a:pt x="12" y="4037"/>
                      <a:pt x="48" y="4049"/>
                      <a:pt x="48" y="4049"/>
                    </a:cubicBezTo>
                    <a:cubicBezTo>
                      <a:pt x="48" y="4043"/>
                      <a:pt x="48" y="4037"/>
                      <a:pt x="48" y="4031"/>
                    </a:cubicBezTo>
                    <a:lnTo>
                      <a:pt x="48" y="4031"/>
                    </a:lnTo>
                    <a:cubicBezTo>
                      <a:pt x="60" y="4033"/>
                      <a:pt x="72" y="4034"/>
                      <a:pt x="85" y="4034"/>
                    </a:cubicBezTo>
                    <a:cubicBezTo>
                      <a:pt x="108" y="4034"/>
                      <a:pt x="131" y="4031"/>
                      <a:pt x="155" y="4025"/>
                    </a:cubicBezTo>
                    <a:lnTo>
                      <a:pt x="48" y="4025"/>
                    </a:lnTo>
                    <a:cubicBezTo>
                      <a:pt x="48" y="4005"/>
                      <a:pt x="48" y="3982"/>
                      <a:pt x="48" y="3965"/>
                    </a:cubicBezTo>
                    <a:lnTo>
                      <a:pt x="48" y="3763"/>
                    </a:lnTo>
                    <a:lnTo>
                      <a:pt x="48" y="2953"/>
                    </a:lnTo>
                    <a:cubicBezTo>
                      <a:pt x="48" y="2272"/>
                      <a:pt x="60" y="1300"/>
                      <a:pt x="71" y="108"/>
                    </a:cubicBezTo>
                    <a:lnTo>
                      <a:pt x="71" y="108"/>
                    </a:lnTo>
                    <a:lnTo>
                      <a:pt x="7501" y="119"/>
                    </a:lnTo>
                    <a:lnTo>
                      <a:pt x="7501" y="1096"/>
                    </a:lnTo>
                    <a:lnTo>
                      <a:pt x="7501" y="2120"/>
                    </a:lnTo>
                    <a:lnTo>
                      <a:pt x="7501" y="3989"/>
                    </a:lnTo>
                    <a:lnTo>
                      <a:pt x="7501" y="3989"/>
                    </a:lnTo>
                    <a:lnTo>
                      <a:pt x="2156" y="4013"/>
                    </a:lnTo>
                    <a:lnTo>
                      <a:pt x="596" y="4025"/>
                    </a:lnTo>
                    <a:lnTo>
                      <a:pt x="560" y="4025"/>
                    </a:lnTo>
                    <a:lnTo>
                      <a:pt x="2120" y="4049"/>
                    </a:lnTo>
                    <a:lnTo>
                      <a:pt x="7549" y="4072"/>
                    </a:lnTo>
                    <a:lnTo>
                      <a:pt x="7632" y="4072"/>
                    </a:lnTo>
                    <a:lnTo>
                      <a:pt x="7632" y="4049"/>
                    </a:lnTo>
                    <a:lnTo>
                      <a:pt x="7632" y="2120"/>
                    </a:lnTo>
                    <a:lnTo>
                      <a:pt x="7632" y="60"/>
                    </a:lnTo>
                    <a:lnTo>
                      <a:pt x="7632" y="60"/>
                    </a:lnTo>
                    <a:cubicBezTo>
                      <a:pt x="7632" y="60"/>
                      <a:pt x="7632" y="60"/>
                      <a:pt x="7632" y="60"/>
                    </a:cubicBezTo>
                    <a:lnTo>
                      <a:pt x="7632" y="60"/>
                    </a:lnTo>
                    <a:cubicBezTo>
                      <a:pt x="7627" y="54"/>
                      <a:pt x="7591" y="19"/>
                      <a:pt x="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4"/>
              <p:cNvSpPr/>
              <p:nvPr/>
            </p:nvSpPr>
            <p:spPr>
              <a:xfrm>
                <a:off x="8566137" y="1545978"/>
                <a:ext cx="223771" cy="4623"/>
              </a:xfrm>
              <a:custGeom>
                <a:rect b="b" l="l" r="r" t="t"/>
                <a:pathLst>
                  <a:path extrusionOk="0" h="108" w="5228">
                    <a:moveTo>
                      <a:pt x="2620" y="1"/>
                    </a:moveTo>
                    <a:cubicBezTo>
                      <a:pt x="1168" y="1"/>
                      <a:pt x="1" y="24"/>
                      <a:pt x="1" y="48"/>
                    </a:cubicBezTo>
                    <a:cubicBezTo>
                      <a:pt x="1" y="84"/>
                      <a:pt x="1168" y="108"/>
                      <a:pt x="2620" y="108"/>
                    </a:cubicBezTo>
                    <a:cubicBezTo>
                      <a:pt x="4061" y="108"/>
                      <a:pt x="5228" y="84"/>
                      <a:pt x="5228" y="48"/>
                    </a:cubicBezTo>
                    <a:cubicBezTo>
                      <a:pt x="5228" y="24"/>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4"/>
              <p:cNvSpPr/>
              <p:nvPr/>
            </p:nvSpPr>
            <p:spPr>
              <a:xfrm>
                <a:off x="8566137" y="1582659"/>
                <a:ext cx="223771" cy="4623"/>
              </a:xfrm>
              <a:custGeom>
                <a:rect b="b" l="l" r="r" t="t"/>
                <a:pathLst>
                  <a:path extrusionOk="0" h="108" w="5228">
                    <a:moveTo>
                      <a:pt x="2620" y="1"/>
                    </a:moveTo>
                    <a:cubicBezTo>
                      <a:pt x="1168" y="1"/>
                      <a:pt x="1" y="25"/>
                      <a:pt x="1" y="60"/>
                    </a:cubicBezTo>
                    <a:cubicBezTo>
                      <a:pt x="1" y="84"/>
                      <a:pt x="1168" y="108"/>
                      <a:pt x="2620" y="108"/>
                    </a:cubicBezTo>
                    <a:cubicBezTo>
                      <a:pt x="4061" y="108"/>
                      <a:pt x="5228" y="84"/>
                      <a:pt x="5228" y="60"/>
                    </a:cubicBezTo>
                    <a:cubicBezTo>
                      <a:pt x="5228" y="25"/>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4"/>
              <p:cNvSpPr/>
              <p:nvPr/>
            </p:nvSpPr>
            <p:spPr>
              <a:xfrm>
                <a:off x="7929621" y="3462631"/>
                <a:ext cx="322645" cy="170268"/>
              </a:xfrm>
              <a:custGeom>
                <a:rect b="b" l="l" r="r" t="t"/>
                <a:pathLst>
                  <a:path extrusionOk="0" h="3978" w="7538">
                    <a:moveTo>
                      <a:pt x="1" y="1"/>
                    </a:moveTo>
                    <a:lnTo>
                      <a:pt x="1" y="3978"/>
                    </a:lnTo>
                    <a:lnTo>
                      <a:pt x="7537" y="3978"/>
                    </a:lnTo>
                    <a:lnTo>
                      <a:pt x="75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4"/>
              <p:cNvSpPr/>
              <p:nvPr/>
            </p:nvSpPr>
            <p:spPr>
              <a:xfrm>
                <a:off x="7926582" y="3459078"/>
                <a:ext cx="326711" cy="175362"/>
              </a:xfrm>
              <a:custGeom>
                <a:rect b="b" l="l" r="r" t="t"/>
                <a:pathLst>
                  <a:path extrusionOk="0" h="4097" w="7633">
                    <a:moveTo>
                      <a:pt x="7573" y="0"/>
                    </a:moveTo>
                    <a:lnTo>
                      <a:pt x="36" y="12"/>
                    </a:lnTo>
                    <a:lnTo>
                      <a:pt x="0" y="12"/>
                    </a:lnTo>
                    <a:lnTo>
                      <a:pt x="0" y="60"/>
                    </a:lnTo>
                    <a:cubicBezTo>
                      <a:pt x="0" y="1286"/>
                      <a:pt x="12" y="2275"/>
                      <a:pt x="12" y="2977"/>
                    </a:cubicBezTo>
                    <a:cubicBezTo>
                      <a:pt x="12" y="3310"/>
                      <a:pt x="12" y="3584"/>
                      <a:pt x="24" y="3775"/>
                    </a:cubicBezTo>
                    <a:lnTo>
                      <a:pt x="24" y="3977"/>
                    </a:lnTo>
                    <a:cubicBezTo>
                      <a:pt x="36" y="4001"/>
                      <a:pt x="48" y="4037"/>
                      <a:pt x="72" y="4061"/>
                    </a:cubicBezTo>
                    <a:cubicBezTo>
                      <a:pt x="72" y="4037"/>
                      <a:pt x="72" y="4013"/>
                      <a:pt x="72" y="3989"/>
                    </a:cubicBezTo>
                    <a:lnTo>
                      <a:pt x="72" y="3775"/>
                    </a:lnTo>
                    <a:lnTo>
                      <a:pt x="72" y="2977"/>
                    </a:lnTo>
                    <a:cubicBezTo>
                      <a:pt x="72" y="2293"/>
                      <a:pt x="83" y="1318"/>
                      <a:pt x="95" y="120"/>
                    </a:cubicBezTo>
                    <a:lnTo>
                      <a:pt x="95" y="120"/>
                    </a:lnTo>
                    <a:lnTo>
                      <a:pt x="7525" y="143"/>
                    </a:lnTo>
                    <a:lnTo>
                      <a:pt x="7525" y="143"/>
                    </a:lnTo>
                    <a:lnTo>
                      <a:pt x="7525" y="2132"/>
                    </a:lnTo>
                    <a:lnTo>
                      <a:pt x="7525" y="4013"/>
                    </a:lnTo>
                    <a:lnTo>
                      <a:pt x="2179" y="4037"/>
                    </a:lnTo>
                    <a:lnTo>
                      <a:pt x="619" y="4049"/>
                    </a:lnTo>
                    <a:lnTo>
                      <a:pt x="596" y="4049"/>
                    </a:lnTo>
                    <a:lnTo>
                      <a:pt x="2143" y="4061"/>
                    </a:lnTo>
                    <a:lnTo>
                      <a:pt x="7573" y="4096"/>
                    </a:lnTo>
                    <a:lnTo>
                      <a:pt x="7632" y="4096"/>
                    </a:lnTo>
                    <a:lnTo>
                      <a:pt x="7632" y="4037"/>
                    </a:lnTo>
                    <a:lnTo>
                      <a:pt x="7632" y="2108"/>
                    </a:lnTo>
                    <a:lnTo>
                      <a:pt x="7632" y="60"/>
                    </a:lnTo>
                    <a:lnTo>
                      <a:pt x="75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4"/>
              <p:cNvSpPr/>
              <p:nvPr/>
            </p:nvSpPr>
            <p:spPr>
              <a:xfrm>
                <a:off x="7986205" y="3519729"/>
                <a:ext cx="223771" cy="4623"/>
              </a:xfrm>
              <a:custGeom>
                <a:rect b="b" l="l" r="r" t="t"/>
                <a:pathLst>
                  <a:path extrusionOk="0" h="108" w="5228">
                    <a:moveTo>
                      <a:pt x="2620" y="0"/>
                    </a:moveTo>
                    <a:cubicBezTo>
                      <a:pt x="1179" y="0"/>
                      <a:pt x="0" y="24"/>
                      <a:pt x="0" y="60"/>
                    </a:cubicBezTo>
                    <a:cubicBezTo>
                      <a:pt x="0" y="84"/>
                      <a:pt x="1179" y="107"/>
                      <a:pt x="2620" y="107"/>
                    </a:cubicBezTo>
                    <a:cubicBezTo>
                      <a:pt x="4060" y="107"/>
                      <a:pt x="5227" y="84"/>
                      <a:pt x="5227" y="60"/>
                    </a:cubicBezTo>
                    <a:cubicBezTo>
                      <a:pt x="5227" y="24"/>
                      <a:pt x="4060"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4"/>
              <p:cNvSpPr/>
              <p:nvPr/>
            </p:nvSpPr>
            <p:spPr>
              <a:xfrm>
                <a:off x="7986205" y="3556411"/>
                <a:ext cx="223771" cy="5136"/>
              </a:xfrm>
              <a:custGeom>
                <a:rect b="b" l="l" r="r" t="t"/>
                <a:pathLst>
                  <a:path extrusionOk="0" h="120" w="5228">
                    <a:moveTo>
                      <a:pt x="2620" y="1"/>
                    </a:moveTo>
                    <a:cubicBezTo>
                      <a:pt x="1179" y="1"/>
                      <a:pt x="0" y="24"/>
                      <a:pt x="0" y="60"/>
                    </a:cubicBezTo>
                    <a:cubicBezTo>
                      <a:pt x="0" y="84"/>
                      <a:pt x="1179" y="120"/>
                      <a:pt x="2620" y="120"/>
                    </a:cubicBezTo>
                    <a:cubicBezTo>
                      <a:pt x="4060" y="120"/>
                      <a:pt x="5227" y="84"/>
                      <a:pt x="5227" y="60"/>
                    </a:cubicBezTo>
                    <a:cubicBezTo>
                      <a:pt x="5227" y="24"/>
                      <a:pt x="4060"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4"/>
              <p:cNvSpPr/>
              <p:nvPr/>
            </p:nvSpPr>
            <p:spPr>
              <a:xfrm>
                <a:off x="5998714" y="437093"/>
                <a:ext cx="327225" cy="174292"/>
              </a:xfrm>
              <a:custGeom>
                <a:rect b="b" l="l" r="r" t="t"/>
                <a:pathLst>
                  <a:path extrusionOk="0" h="4072" w="7645">
                    <a:moveTo>
                      <a:pt x="7569" y="0"/>
                    </a:moveTo>
                    <a:cubicBezTo>
                      <a:pt x="7568" y="0"/>
                      <a:pt x="7572" y="5"/>
                      <a:pt x="7579" y="11"/>
                    </a:cubicBezTo>
                    <a:lnTo>
                      <a:pt x="7579" y="11"/>
                    </a:lnTo>
                    <a:lnTo>
                      <a:pt x="7584" y="11"/>
                    </a:lnTo>
                    <a:cubicBezTo>
                      <a:pt x="7574" y="3"/>
                      <a:pt x="7570" y="0"/>
                      <a:pt x="7569" y="0"/>
                    </a:cubicBezTo>
                    <a:close/>
                    <a:moveTo>
                      <a:pt x="7579" y="11"/>
                    </a:moveTo>
                    <a:lnTo>
                      <a:pt x="48" y="23"/>
                    </a:lnTo>
                    <a:lnTo>
                      <a:pt x="0" y="23"/>
                    </a:lnTo>
                    <a:lnTo>
                      <a:pt x="0" y="71"/>
                    </a:lnTo>
                    <a:cubicBezTo>
                      <a:pt x="12" y="1297"/>
                      <a:pt x="24" y="2297"/>
                      <a:pt x="36" y="2988"/>
                    </a:cubicBezTo>
                    <a:cubicBezTo>
                      <a:pt x="36" y="3333"/>
                      <a:pt x="36" y="3595"/>
                      <a:pt x="36" y="3786"/>
                    </a:cubicBezTo>
                    <a:lnTo>
                      <a:pt x="36" y="3988"/>
                    </a:lnTo>
                    <a:cubicBezTo>
                      <a:pt x="48" y="4012"/>
                      <a:pt x="60" y="4036"/>
                      <a:pt x="71" y="4048"/>
                    </a:cubicBezTo>
                    <a:lnTo>
                      <a:pt x="71" y="3976"/>
                    </a:lnTo>
                    <a:lnTo>
                      <a:pt x="71" y="3750"/>
                    </a:lnTo>
                    <a:cubicBezTo>
                      <a:pt x="71" y="3560"/>
                      <a:pt x="71" y="3298"/>
                      <a:pt x="83" y="2952"/>
                    </a:cubicBezTo>
                    <a:cubicBezTo>
                      <a:pt x="83" y="2269"/>
                      <a:pt x="95" y="1293"/>
                      <a:pt x="107" y="95"/>
                    </a:cubicBezTo>
                    <a:lnTo>
                      <a:pt x="107" y="95"/>
                    </a:lnTo>
                    <a:lnTo>
                      <a:pt x="7537" y="118"/>
                    </a:lnTo>
                    <a:lnTo>
                      <a:pt x="7537" y="118"/>
                    </a:lnTo>
                    <a:lnTo>
                      <a:pt x="7537" y="2107"/>
                    </a:lnTo>
                    <a:lnTo>
                      <a:pt x="7537" y="3988"/>
                    </a:lnTo>
                    <a:lnTo>
                      <a:pt x="2191" y="4012"/>
                    </a:lnTo>
                    <a:lnTo>
                      <a:pt x="631" y="4024"/>
                    </a:lnTo>
                    <a:lnTo>
                      <a:pt x="607" y="4024"/>
                    </a:lnTo>
                    <a:lnTo>
                      <a:pt x="2155" y="4036"/>
                    </a:lnTo>
                    <a:lnTo>
                      <a:pt x="7584" y="4072"/>
                    </a:lnTo>
                    <a:lnTo>
                      <a:pt x="7644" y="4072"/>
                    </a:lnTo>
                    <a:lnTo>
                      <a:pt x="7644" y="4048"/>
                    </a:lnTo>
                    <a:lnTo>
                      <a:pt x="7644" y="2119"/>
                    </a:lnTo>
                    <a:lnTo>
                      <a:pt x="7644" y="1107"/>
                    </a:lnTo>
                    <a:lnTo>
                      <a:pt x="7644" y="595"/>
                    </a:lnTo>
                    <a:lnTo>
                      <a:pt x="7644" y="71"/>
                    </a:lnTo>
                    <a:lnTo>
                      <a:pt x="7644" y="71"/>
                    </a:lnTo>
                    <a:cubicBezTo>
                      <a:pt x="7644" y="72"/>
                      <a:pt x="7645" y="72"/>
                      <a:pt x="7645" y="72"/>
                    </a:cubicBezTo>
                    <a:cubicBezTo>
                      <a:pt x="7645" y="72"/>
                      <a:pt x="7644" y="72"/>
                      <a:pt x="7644" y="71"/>
                    </a:cubicBezTo>
                    <a:lnTo>
                      <a:pt x="7644" y="71"/>
                    </a:lnTo>
                    <a:lnTo>
                      <a:pt x="7644" y="71"/>
                    </a:lnTo>
                    <a:cubicBezTo>
                      <a:pt x="7638" y="66"/>
                      <a:pt x="7598" y="30"/>
                      <a:pt x="7579"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4"/>
              <p:cNvSpPr/>
              <p:nvPr/>
            </p:nvSpPr>
            <p:spPr>
              <a:xfrm>
                <a:off x="6058338" y="497188"/>
                <a:ext cx="223729" cy="4623"/>
              </a:xfrm>
              <a:custGeom>
                <a:rect b="b" l="l" r="r" t="t"/>
                <a:pathLst>
                  <a:path extrusionOk="0" h="108" w="5227">
                    <a:moveTo>
                      <a:pt x="2619" y="1"/>
                    </a:moveTo>
                    <a:cubicBezTo>
                      <a:pt x="1167" y="1"/>
                      <a:pt x="0" y="24"/>
                      <a:pt x="0" y="48"/>
                    </a:cubicBezTo>
                    <a:cubicBezTo>
                      <a:pt x="0" y="84"/>
                      <a:pt x="1167" y="108"/>
                      <a:pt x="2619" y="108"/>
                    </a:cubicBezTo>
                    <a:cubicBezTo>
                      <a:pt x="4060" y="108"/>
                      <a:pt x="5227" y="84"/>
                      <a:pt x="5227" y="48"/>
                    </a:cubicBezTo>
                    <a:cubicBezTo>
                      <a:pt x="5227" y="24"/>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4"/>
              <p:cNvSpPr/>
              <p:nvPr/>
            </p:nvSpPr>
            <p:spPr>
              <a:xfrm>
                <a:off x="6058338" y="533870"/>
                <a:ext cx="223729" cy="4623"/>
              </a:xfrm>
              <a:custGeom>
                <a:rect b="b" l="l" r="r" t="t"/>
                <a:pathLst>
                  <a:path extrusionOk="0" h="108" w="5227">
                    <a:moveTo>
                      <a:pt x="2619" y="1"/>
                    </a:moveTo>
                    <a:cubicBezTo>
                      <a:pt x="1167" y="1"/>
                      <a:pt x="0" y="25"/>
                      <a:pt x="0" y="48"/>
                    </a:cubicBezTo>
                    <a:cubicBezTo>
                      <a:pt x="0" y="84"/>
                      <a:pt x="1167" y="108"/>
                      <a:pt x="2619" y="108"/>
                    </a:cubicBezTo>
                    <a:cubicBezTo>
                      <a:pt x="4060" y="108"/>
                      <a:pt x="5227" y="84"/>
                      <a:pt x="5227" y="48"/>
                    </a:cubicBezTo>
                    <a:cubicBezTo>
                      <a:pt x="5227" y="25"/>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4"/>
              <p:cNvSpPr/>
              <p:nvPr/>
            </p:nvSpPr>
            <p:spPr>
              <a:xfrm>
                <a:off x="8434134" y="1659105"/>
                <a:ext cx="245686" cy="40834"/>
              </a:xfrm>
              <a:custGeom>
                <a:rect b="b" l="l" r="r" t="t"/>
                <a:pathLst>
                  <a:path extrusionOk="0" h="954" w="5740">
                    <a:moveTo>
                      <a:pt x="5704" y="1"/>
                    </a:moveTo>
                    <a:cubicBezTo>
                      <a:pt x="5680" y="84"/>
                      <a:pt x="5680" y="155"/>
                      <a:pt x="5680" y="239"/>
                    </a:cubicBezTo>
                    <a:cubicBezTo>
                      <a:pt x="5680" y="409"/>
                      <a:pt x="5680" y="612"/>
                      <a:pt x="5660" y="857"/>
                    </a:cubicBezTo>
                    <a:lnTo>
                      <a:pt x="5660" y="857"/>
                    </a:lnTo>
                    <a:cubicBezTo>
                      <a:pt x="5067" y="845"/>
                      <a:pt x="4228" y="834"/>
                      <a:pt x="3299" y="834"/>
                    </a:cubicBezTo>
                    <a:cubicBezTo>
                      <a:pt x="2382" y="834"/>
                      <a:pt x="1561" y="834"/>
                      <a:pt x="965" y="858"/>
                    </a:cubicBezTo>
                    <a:lnTo>
                      <a:pt x="263" y="870"/>
                    </a:lnTo>
                    <a:cubicBezTo>
                      <a:pt x="168" y="870"/>
                      <a:pt x="84" y="882"/>
                      <a:pt x="1" y="894"/>
                    </a:cubicBezTo>
                    <a:cubicBezTo>
                      <a:pt x="84" y="906"/>
                      <a:pt x="168" y="917"/>
                      <a:pt x="263" y="917"/>
                    </a:cubicBezTo>
                    <a:lnTo>
                      <a:pt x="965" y="941"/>
                    </a:lnTo>
                    <a:cubicBezTo>
                      <a:pt x="1561" y="941"/>
                      <a:pt x="2382" y="953"/>
                      <a:pt x="3299" y="953"/>
                    </a:cubicBezTo>
                    <a:cubicBezTo>
                      <a:pt x="4252" y="953"/>
                      <a:pt x="5109" y="953"/>
                      <a:pt x="5704" y="929"/>
                    </a:cubicBezTo>
                    <a:lnTo>
                      <a:pt x="5740" y="929"/>
                    </a:lnTo>
                    <a:lnTo>
                      <a:pt x="5740" y="894"/>
                    </a:lnTo>
                    <a:cubicBezTo>
                      <a:pt x="5740" y="632"/>
                      <a:pt x="5728" y="417"/>
                      <a:pt x="5728" y="239"/>
                    </a:cubicBezTo>
                    <a:cubicBezTo>
                      <a:pt x="5728" y="155"/>
                      <a:pt x="5716" y="84"/>
                      <a:pt x="57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4"/>
              <p:cNvSpPr/>
              <p:nvPr/>
            </p:nvSpPr>
            <p:spPr>
              <a:xfrm>
                <a:off x="6203567" y="609801"/>
                <a:ext cx="96348" cy="525486"/>
              </a:xfrm>
              <a:custGeom>
                <a:rect b="b" l="l" r="r" t="t"/>
                <a:pathLst>
                  <a:path extrusionOk="0" h="12277" w="2251">
                    <a:moveTo>
                      <a:pt x="155" y="1"/>
                    </a:moveTo>
                    <a:cubicBezTo>
                      <a:pt x="143" y="96"/>
                      <a:pt x="131" y="191"/>
                      <a:pt x="131" y="298"/>
                    </a:cubicBezTo>
                    <a:cubicBezTo>
                      <a:pt x="131" y="501"/>
                      <a:pt x="107" y="763"/>
                      <a:pt x="96" y="1096"/>
                    </a:cubicBezTo>
                    <a:cubicBezTo>
                      <a:pt x="72" y="1811"/>
                      <a:pt x="36" y="2787"/>
                      <a:pt x="0" y="3918"/>
                    </a:cubicBezTo>
                    <a:cubicBezTo>
                      <a:pt x="131" y="4632"/>
                      <a:pt x="286" y="5418"/>
                      <a:pt x="465" y="6240"/>
                    </a:cubicBezTo>
                    <a:cubicBezTo>
                      <a:pt x="858" y="7930"/>
                      <a:pt x="1286" y="9442"/>
                      <a:pt x="1643" y="10526"/>
                    </a:cubicBezTo>
                    <a:cubicBezTo>
                      <a:pt x="1810" y="11062"/>
                      <a:pt x="1965" y="11502"/>
                      <a:pt x="2072" y="11800"/>
                    </a:cubicBezTo>
                    <a:lnTo>
                      <a:pt x="2191" y="12145"/>
                    </a:lnTo>
                    <a:cubicBezTo>
                      <a:pt x="2203" y="12193"/>
                      <a:pt x="2227" y="12240"/>
                      <a:pt x="2251" y="12276"/>
                    </a:cubicBezTo>
                    <a:cubicBezTo>
                      <a:pt x="2251" y="12240"/>
                      <a:pt x="2239" y="12193"/>
                      <a:pt x="2227" y="12157"/>
                    </a:cubicBezTo>
                    <a:cubicBezTo>
                      <a:pt x="2203" y="12062"/>
                      <a:pt x="2167" y="11943"/>
                      <a:pt x="2120" y="11800"/>
                    </a:cubicBezTo>
                    <a:lnTo>
                      <a:pt x="1727" y="10514"/>
                    </a:lnTo>
                    <a:cubicBezTo>
                      <a:pt x="1405" y="9431"/>
                      <a:pt x="977" y="7918"/>
                      <a:pt x="596" y="6228"/>
                    </a:cubicBezTo>
                    <a:cubicBezTo>
                      <a:pt x="405" y="5418"/>
                      <a:pt x="250" y="4632"/>
                      <a:pt x="107" y="3930"/>
                    </a:cubicBezTo>
                    <a:cubicBezTo>
                      <a:pt x="131" y="2787"/>
                      <a:pt x="155" y="1811"/>
                      <a:pt x="167" y="1108"/>
                    </a:cubicBezTo>
                    <a:lnTo>
                      <a:pt x="167" y="298"/>
                    </a:lnTo>
                    <a:cubicBezTo>
                      <a:pt x="167" y="191"/>
                      <a:pt x="167" y="96"/>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4"/>
              <p:cNvSpPr/>
              <p:nvPr/>
            </p:nvSpPr>
            <p:spPr>
              <a:xfrm>
                <a:off x="7639676" y="3556411"/>
                <a:ext cx="273166" cy="5136"/>
              </a:xfrm>
              <a:custGeom>
                <a:rect b="b" l="l" r="r" t="t"/>
                <a:pathLst>
                  <a:path extrusionOk="0" h="120" w="6382">
                    <a:moveTo>
                      <a:pt x="3191" y="1"/>
                    </a:moveTo>
                    <a:cubicBezTo>
                      <a:pt x="1429" y="1"/>
                      <a:pt x="0" y="24"/>
                      <a:pt x="0" y="60"/>
                    </a:cubicBezTo>
                    <a:cubicBezTo>
                      <a:pt x="0" y="84"/>
                      <a:pt x="1429" y="120"/>
                      <a:pt x="3191" y="120"/>
                    </a:cubicBezTo>
                    <a:cubicBezTo>
                      <a:pt x="4953" y="120"/>
                      <a:pt x="6382" y="84"/>
                      <a:pt x="6382" y="60"/>
                    </a:cubicBezTo>
                    <a:cubicBezTo>
                      <a:pt x="6382" y="24"/>
                      <a:pt x="4953" y="1"/>
                      <a:pt x="3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8" name="Google Shape;1068;p34"/>
            <p:cNvSpPr/>
            <p:nvPr/>
          </p:nvSpPr>
          <p:spPr>
            <a:xfrm>
              <a:off x="4756525" y="4476034"/>
              <a:ext cx="3763436" cy="4684"/>
            </a:xfrm>
            <a:custGeom>
              <a:rect b="b" l="l" r="r" t="t"/>
              <a:pathLst>
                <a:path extrusionOk="0" h="120" w="96418">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9" name="Google Shape;1069;p34"/>
            <p:cNvGrpSpPr/>
            <p:nvPr/>
          </p:nvGrpSpPr>
          <p:grpSpPr>
            <a:xfrm>
              <a:off x="6505524" y="1565054"/>
              <a:ext cx="1085064" cy="3041959"/>
              <a:chOff x="5388175" y="3074113"/>
              <a:chExt cx="694975" cy="1948350"/>
            </a:xfrm>
          </p:grpSpPr>
          <p:sp>
            <p:nvSpPr>
              <p:cNvPr id="1070" name="Google Shape;1070;p34"/>
              <p:cNvSpPr/>
              <p:nvPr/>
            </p:nvSpPr>
            <p:spPr>
              <a:xfrm>
                <a:off x="5388175" y="3484513"/>
                <a:ext cx="122675" cy="150950"/>
              </a:xfrm>
              <a:custGeom>
                <a:rect b="b" l="l" r="r" t="t"/>
                <a:pathLst>
                  <a:path extrusionOk="0" h="6038" w="4907">
                    <a:moveTo>
                      <a:pt x="120" y="1"/>
                    </a:moveTo>
                    <a:cubicBezTo>
                      <a:pt x="1" y="167"/>
                      <a:pt x="13" y="394"/>
                      <a:pt x="144" y="548"/>
                    </a:cubicBezTo>
                    <a:lnTo>
                      <a:pt x="1025" y="1691"/>
                    </a:lnTo>
                    <a:lnTo>
                      <a:pt x="787" y="1846"/>
                    </a:lnTo>
                    <a:cubicBezTo>
                      <a:pt x="596" y="1989"/>
                      <a:pt x="525" y="2239"/>
                      <a:pt x="620" y="2453"/>
                    </a:cubicBezTo>
                    <a:lnTo>
                      <a:pt x="656" y="2537"/>
                    </a:lnTo>
                    <a:lnTo>
                      <a:pt x="382" y="2906"/>
                    </a:lnTo>
                    <a:cubicBezTo>
                      <a:pt x="299" y="3025"/>
                      <a:pt x="310" y="3192"/>
                      <a:pt x="418" y="3287"/>
                    </a:cubicBezTo>
                    <a:lnTo>
                      <a:pt x="2049" y="4894"/>
                    </a:lnTo>
                    <a:lnTo>
                      <a:pt x="3918" y="6037"/>
                    </a:lnTo>
                    <a:lnTo>
                      <a:pt x="4906" y="4620"/>
                    </a:lnTo>
                    <a:lnTo>
                      <a:pt x="4644" y="3525"/>
                    </a:lnTo>
                    <a:lnTo>
                      <a:pt x="3680" y="2144"/>
                    </a:lnTo>
                    <a:lnTo>
                      <a:pt x="3347" y="1691"/>
                    </a:lnTo>
                    <a:lnTo>
                      <a:pt x="2382" y="1715"/>
                    </a:lnTo>
                    <a:lnTo>
                      <a:pt x="120"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4"/>
              <p:cNvSpPr/>
              <p:nvPr/>
            </p:nvSpPr>
            <p:spPr>
              <a:xfrm>
                <a:off x="5403375" y="3526788"/>
                <a:ext cx="30675" cy="33375"/>
              </a:xfrm>
              <a:custGeom>
                <a:rect b="b" l="l" r="r" t="t"/>
                <a:pathLst>
                  <a:path extrusionOk="0" h="1335" w="1227">
                    <a:moveTo>
                      <a:pt x="369" y="0"/>
                    </a:moveTo>
                    <a:lnTo>
                      <a:pt x="369" y="0"/>
                    </a:lnTo>
                    <a:cubicBezTo>
                      <a:pt x="441" y="119"/>
                      <a:pt x="512" y="227"/>
                      <a:pt x="607" y="322"/>
                    </a:cubicBezTo>
                    <a:lnTo>
                      <a:pt x="893" y="655"/>
                    </a:lnTo>
                    <a:cubicBezTo>
                      <a:pt x="988" y="786"/>
                      <a:pt x="1119" y="917"/>
                      <a:pt x="1095" y="1084"/>
                    </a:cubicBezTo>
                    <a:cubicBezTo>
                      <a:pt x="1072" y="1155"/>
                      <a:pt x="1012" y="1203"/>
                      <a:pt x="941" y="1215"/>
                    </a:cubicBezTo>
                    <a:cubicBezTo>
                      <a:pt x="913" y="1224"/>
                      <a:pt x="886" y="1228"/>
                      <a:pt x="859" y="1228"/>
                    </a:cubicBezTo>
                    <a:cubicBezTo>
                      <a:pt x="815" y="1228"/>
                      <a:pt x="771" y="1218"/>
                      <a:pt x="726" y="1203"/>
                    </a:cubicBezTo>
                    <a:cubicBezTo>
                      <a:pt x="595" y="1143"/>
                      <a:pt x="464" y="1084"/>
                      <a:pt x="345" y="1000"/>
                    </a:cubicBezTo>
                    <a:cubicBezTo>
                      <a:pt x="238" y="929"/>
                      <a:pt x="119" y="858"/>
                      <a:pt x="0" y="810"/>
                    </a:cubicBezTo>
                    <a:lnTo>
                      <a:pt x="0" y="810"/>
                    </a:lnTo>
                    <a:cubicBezTo>
                      <a:pt x="83" y="917"/>
                      <a:pt x="191" y="1000"/>
                      <a:pt x="310" y="1072"/>
                    </a:cubicBezTo>
                    <a:cubicBezTo>
                      <a:pt x="429" y="1155"/>
                      <a:pt x="560" y="1227"/>
                      <a:pt x="691" y="1298"/>
                    </a:cubicBezTo>
                    <a:cubicBezTo>
                      <a:pt x="752" y="1321"/>
                      <a:pt x="814" y="1334"/>
                      <a:pt x="875" y="1334"/>
                    </a:cubicBezTo>
                    <a:cubicBezTo>
                      <a:pt x="909" y="1334"/>
                      <a:pt x="943" y="1330"/>
                      <a:pt x="976" y="1322"/>
                    </a:cubicBezTo>
                    <a:cubicBezTo>
                      <a:pt x="1095" y="1298"/>
                      <a:pt x="1179" y="1215"/>
                      <a:pt x="1203" y="1108"/>
                    </a:cubicBezTo>
                    <a:cubicBezTo>
                      <a:pt x="1226" y="1000"/>
                      <a:pt x="1203" y="881"/>
                      <a:pt x="1131" y="798"/>
                    </a:cubicBezTo>
                    <a:cubicBezTo>
                      <a:pt x="1084" y="727"/>
                      <a:pt x="1036" y="655"/>
                      <a:pt x="964" y="596"/>
                    </a:cubicBezTo>
                    <a:lnTo>
                      <a:pt x="667" y="274"/>
                    </a:lnTo>
                    <a:cubicBezTo>
                      <a:pt x="583" y="167"/>
                      <a:pt x="488" y="72"/>
                      <a:pt x="369"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4"/>
              <p:cNvSpPr/>
              <p:nvPr/>
            </p:nvSpPr>
            <p:spPr>
              <a:xfrm>
                <a:off x="5397400" y="3548813"/>
                <a:ext cx="31000" cy="30825"/>
              </a:xfrm>
              <a:custGeom>
                <a:rect b="b" l="l" r="r" t="t"/>
                <a:pathLst>
                  <a:path extrusionOk="0" h="1233" w="1240">
                    <a:moveTo>
                      <a:pt x="311" y="0"/>
                    </a:moveTo>
                    <a:lnTo>
                      <a:pt x="311" y="0"/>
                    </a:lnTo>
                    <a:cubicBezTo>
                      <a:pt x="406" y="96"/>
                      <a:pt x="513" y="179"/>
                      <a:pt x="620" y="262"/>
                    </a:cubicBezTo>
                    <a:cubicBezTo>
                      <a:pt x="727" y="358"/>
                      <a:pt x="822" y="465"/>
                      <a:pt x="918" y="584"/>
                    </a:cubicBezTo>
                    <a:cubicBezTo>
                      <a:pt x="965" y="643"/>
                      <a:pt x="1013" y="703"/>
                      <a:pt x="1061" y="774"/>
                    </a:cubicBezTo>
                    <a:cubicBezTo>
                      <a:pt x="1108" y="846"/>
                      <a:pt x="1120" y="929"/>
                      <a:pt x="1096" y="1001"/>
                    </a:cubicBezTo>
                    <a:cubicBezTo>
                      <a:pt x="1049" y="1072"/>
                      <a:pt x="989" y="1108"/>
                      <a:pt x="906" y="1120"/>
                    </a:cubicBezTo>
                    <a:cubicBezTo>
                      <a:pt x="834" y="1120"/>
                      <a:pt x="751" y="1108"/>
                      <a:pt x="692" y="1072"/>
                    </a:cubicBezTo>
                    <a:cubicBezTo>
                      <a:pt x="561" y="1001"/>
                      <a:pt x="441" y="929"/>
                      <a:pt x="334" y="834"/>
                    </a:cubicBezTo>
                    <a:cubicBezTo>
                      <a:pt x="239" y="739"/>
                      <a:pt x="120" y="655"/>
                      <a:pt x="1" y="608"/>
                    </a:cubicBezTo>
                    <a:lnTo>
                      <a:pt x="1" y="608"/>
                    </a:lnTo>
                    <a:cubicBezTo>
                      <a:pt x="1" y="608"/>
                      <a:pt x="96" y="727"/>
                      <a:pt x="287" y="893"/>
                    </a:cubicBezTo>
                    <a:cubicBezTo>
                      <a:pt x="394" y="1001"/>
                      <a:pt x="513" y="1096"/>
                      <a:pt x="644" y="1167"/>
                    </a:cubicBezTo>
                    <a:cubicBezTo>
                      <a:pt x="709" y="1211"/>
                      <a:pt x="784" y="1232"/>
                      <a:pt x="859" y="1232"/>
                    </a:cubicBezTo>
                    <a:cubicBezTo>
                      <a:pt x="988" y="1232"/>
                      <a:pt x="1116" y="1169"/>
                      <a:pt x="1192" y="1048"/>
                    </a:cubicBezTo>
                    <a:cubicBezTo>
                      <a:pt x="1239" y="941"/>
                      <a:pt x="1215" y="822"/>
                      <a:pt x="1156" y="727"/>
                    </a:cubicBezTo>
                    <a:cubicBezTo>
                      <a:pt x="1108" y="655"/>
                      <a:pt x="1061" y="584"/>
                      <a:pt x="989" y="512"/>
                    </a:cubicBezTo>
                    <a:cubicBezTo>
                      <a:pt x="894" y="393"/>
                      <a:pt x="787" y="298"/>
                      <a:pt x="668" y="203"/>
                    </a:cubicBezTo>
                    <a:cubicBezTo>
                      <a:pt x="561" y="108"/>
                      <a:pt x="441" y="36"/>
                      <a:pt x="311"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4"/>
              <p:cNvSpPr/>
              <p:nvPr/>
            </p:nvSpPr>
            <p:spPr>
              <a:xfrm>
                <a:off x="5427475" y="3527388"/>
                <a:ext cx="36625" cy="56875"/>
              </a:xfrm>
              <a:custGeom>
                <a:rect b="b" l="l" r="r" t="t"/>
                <a:pathLst>
                  <a:path extrusionOk="0" h="2275" w="1465">
                    <a:moveTo>
                      <a:pt x="0" y="0"/>
                    </a:moveTo>
                    <a:lnTo>
                      <a:pt x="0" y="60"/>
                    </a:lnTo>
                    <a:cubicBezTo>
                      <a:pt x="24" y="238"/>
                      <a:pt x="120" y="405"/>
                      <a:pt x="262" y="512"/>
                    </a:cubicBezTo>
                    <a:cubicBezTo>
                      <a:pt x="417" y="631"/>
                      <a:pt x="608" y="703"/>
                      <a:pt x="798" y="738"/>
                    </a:cubicBezTo>
                    <a:cubicBezTo>
                      <a:pt x="870" y="750"/>
                      <a:pt x="938" y="756"/>
                      <a:pt x="1007" y="756"/>
                    </a:cubicBezTo>
                    <a:cubicBezTo>
                      <a:pt x="1038" y="756"/>
                      <a:pt x="1070" y="755"/>
                      <a:pt x="1103" y="752"/>
                    </a:cubicBezTo>
                    <a:lnTo>
                      <a:pt x="1103" y="752"/>
                    </a:lnTo>
                    <a:cubicBezTo>
                      <a:pt x="1007" y="937"/>
                      <a:pt x="967" y="1137"/>
                      <a:pt x="977" y="1346"/>
                    </a:cubicBezTo>
                    <a:cubicBezTo>
                      <a:pt x="977" y="1536"/>
                      <a:pt x="1013" y="1738"/>
                      <a:pt x="1108" y="1905"/>
                    </a:cubicBezTo>
                    <a:cubicBezTo>
                      <a:pt x="1167" y="2024"/>
                      <a:pt x="1251" y="2119"/>
                      <a:pt x="1346" y="2203"/>
                    </a:cubicBezTo>
                    <a:cubicBezTo>
                      <a:pt x="1417" y="2262"/>
                      <a:pt x="1465" y="2274"/>
                      <a:pt x="1465" y="2274"/>
                    </a:cubicBezTo>
                    <a:cubicBezTo>
                      <a:pt x="1358" y="2155"/>
                      <a:pt x="1251" y="2024"/>
                      <a:pt x="1179" y="1881"/>
                    </a:cubicBezTo>
                    <a:cubicBezTo>
                      <a:pt x="1108" y="1715"/>
                      <a:pt x="1072" y="1524"/>
                      <a:pt x="1084" y="1346"/>
                    </a:cubicBezTo>
                    <a:cubicBezTo>
                      <a:pt x="1072" y="1119"/>
                      <a:pt x="1132" y="905"/>
                      <a:pt x="1251" y="715"/>
                    </a:cubicBezTo>
                    <a:lnTo>
                      <a:pt x="1334" y="607"/>
                    </a:lnTo>
                    <a:lnTo>
                      <a:pt x="1334" y="607"/>
                    </a:lnTo>
                    <a:lnTo>
                      <a:pt x="1203" y="631"/>
                    </a:lnTo>
                    <a:cubicBezTo>
                      <a:pt x="1138" y="637"/>
                      <a:pt x="1075" y="640"/>
                      <a:pt x="1013" y="640"/>
                    </a:cubicBezTo>
                    <a:cubicBezTo>
                      <a:pt x="950" y="640"/>
                      <a:pt x="887" y="637"/>
                      <a:pt x="822" y="631"/>
                    </a:cubicBezTo>
                    <a:cubicBezTo>
                      <a:pt x="643" y="595"/>
                      <a:pt x="477" y="524"/>
                      <a:pt x="334" y="429"/>
                    </a:cubicBezTo>
                    <a:cubicBezTo>
                      <a:pt x="227" y="344"/>
                      <a:pt x="150" y="220"/>
                      <a:pt x="109" y="93"/>
                    </a:cubicBezTo>
                    <a:lnTo>
                      <a:pt x="109" y="93"/>
                    </a:lnTo>
                    <a:cubicBezTo>
                      <a:pt x="416" y="82"/>
                      <a:pt x="679" y="71"/>
                      <a:pt x="858" y="60"/>
                    </a:cubicBezTo>
                    <a:cubicBezTo>
                      <a:pt x="965" y="60"/>
                      <a:pt x="1060" y="48"/>
                      <a:pt x="1155" y="24"/>
                    </a:cubicBezTo>
                    <a:cubicBezTo>
                      <a:pt x="1060" y="0"/>
                      <a:pt x="953" y="0"/>
                      <a:pt x="858"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4"/>
              <p:cNvSpPr/>
              <p:nvPr/>
            </p:nvSpPr>
            <p:spPr>
              <a:xfrm>
                <a:off x="5680175" y="3157988"/>
                <a:ext cx="28025" cy="180400"/>
              </a:xfrm>
              <a:custGeom>
                <a:rect b="b" l="l" r="r" t="t"/>
                <a:pathLst>
                  <a:path extrusionOk="0" h="7216" w="1121">
                    <a:moveTo>
                      <a:pt x="608" y="1"/>
                    </a:moveTo>
                    <a:cubicBezTo>
                      <a:pt x="596" y="1"/>
                      <a:pt x="584" y="24"/>
                      <a:pt x="549" y="72"/>
                    </a:cubicBezTo>
                    <a:cubicBezTo>
                      <a:pt x="501" y="132"/>
                      <a:pt x="477" y="215"/>
                      <a:pt x="453" y="286"/>
                    </a:cubicBezTo>
                    <a:cubicBezTo>
                      <a:pt x="382" y="572"/>
                      <a:pt x="406" y="858"/>
                      <a:pt x="513" y="1132"/>
                    </a:cubicBezTo>
                    <a:cubicBezTo>
                      <a:pt x="620" y="1477"/>
                      <a:pt x="858" y="1834"/>
                      <a:pt x="953" y="2275"/>
                    </a:cubicBezTo>
                    <a:cubicBezTo>
                      <a:pt x="1001" y="2513"/>
                      <a:pt x="989" y="2751"/>
                      <a:pt x="906" y="2965"/>
                    </a:cubicBezTo>
                    <a:cubicBezTo>
                      <a:pt x="811" y="3215"/>
                      <a:pt x="691" y="3441"/>
                      <a:pt x="549" y="3656"/>
                    </a:cubicBezTo>
                    <a:cubicBezTo>
                      <a:pt x="406" y="3882"/>
                      <a:pt x="287" y="4120"/>
                      <a:pt x="179" y="4370"/>
                    </a:cubicBezTo>
                    <a:cubicBezTo>
                      <a:pt x="1" y="4823"/>
                      <a:pt x="25" y="5335"/>
                      <a:pt x="251" y="5763"/>
                    </a:cubicBezTo>
                    <a:cubicBezTo>
                      <a:pt x="346" y="5942"/>
                      <a:pt x="465" y="6097"/>
                      <a:pt x="608" y="6228"/>
                    </a:cubicBezTo>
                    <a:cubicBezTo>
                      <a:pt x="727" y="6347"/>
                      <a:pt x="822" y="6466"/>
                      <a:pt x="906" y="6597"/>
                    </a:cubicBezTo>
                    <a:cubicBezTo>
                      <a:pt x="977" y="6692"/>
                      <a:pt x="1013" y="6799"/>
                      <a:pt x="1025" y="6918"/>
                    </a:cubicBezTo>
                    <a:cubicBezTo>
                      <a:pt x="1037" y="7013"/>
                      <a:pt x="1025" y="7120"/>
                      <a:pt x="989" y="7216"/>
                    </a:cubicBezTo>
                    <a:cubicBezTo>
                      <a:pt x="989" y="7216"/>
                      <a:pt x="1013" y="7192"/>
                      <a:pt x="1037" y="7120"/>
                    </a:cubicBezTo>
                    <a:cubicBezTo>
                      <a:pt x="1072" y="7049"/>
                      <a:pt x="1084" y="6978"/>
                      <a:pt x="1084" y="6906"/>
                    </a:cubicBezTo>
                    <a:cubicBezTo>
                      <a:pt x="1072" y="6775"/>
                      <a:pt x="1037" y="6656"/>
                      <a:pt x="977" y="6549"/>
                    </a:cubicBezTo>
                    <a:cubicBezTo>
                      <a:pt x="894" y="6406"/>
                      <a:pt x="787" y="6275"/>
                      <a:pt x="680" y="6168"/>
                    </a:cubicBezTo>
                    <a:cubicBezTo>
                      <a:pt x="549" y="6025"/>
                      <a:pt x="430" y="5870"/>
                      <a:pt x="346" y="5704"/>
                    </a:cubicBezTo>
                    <a:cubicBezTo>
                      <a:pt x="251" y="5513"/>
                      <a:pt x="191" y="5299"/>
                      <a:pt x="179" y="5085"/>
                    </a:cubicBezTo>
                    <a:cubicBezTo>
                      <a:pt x="168" y="4858"/>
                      <a:pt x="203" y="4620"/>
                      <a:pt x="299" y="4394"/>
                    </a:cubicBezTo>
                    <a:cubicBezTo>
                      <a:pt x="394" y="4156"/>
                      <a:pt x="525" y="3930"/>
                      <a:pt x="668" y="3715"/>
                    </a:cubicBezTo>
                    <a:cubicBezTo>
                      <a:pt x="811" y="3489"/>
                      <a:pt x="930" y="3251"/>
                      <a:pt x="1025" y="3001"/>
                    </a:cubicBezTo>
                    <a:cubicBezTo>
                      <a:pt x="1108" y="2751"/>
                      <a:pt x="1120" y="2489"/>
                      <a:pt x="1072" y="2239"/>
                    </a:cubicBezTo>
                    <a:cubicBezTo>
                      <a:pt x="965" y="1763"/>
                      <a:pt x="715" y="1417"/>
                      <a:pt x="596" y="1084"/>
                    </a:cubicBezTo>
                    <a:cubicBezTo>
                      <a:pt x="477" y="834"/>
                      <a:pt x="453" y="560"/>
                      <a:pt x="501" y="286"/>
                    </a:cubicBezTo>
                    <a:cubicBezTo>
                      <a:pt x="525" y="191"/>
                      <a:pt x="560" y="96"/>
                      <a:pt x="60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4"/>
              <p:cNvSpPr/>
              <p:nvPr/>
            </p:nvSpPr>
            <p:spPr>
              <a:xfrm>
                <a:off x="5861150" y="3203413"/>
                <a:ext cx="68500" cy="107600"/>
              </a:xfrm>
              <a:custGeom>
                <a:rect b="b" l="l" r="r" t="t"/>
                <a:pathLst>
                  <a:path extrusionOk="0" h="4304" w="2740">
                    <a:moveTo>
                      <a:pt x="1180" y="0"/>
                    </a:moveTo>
                    <a:cubicBezTo>
                      <a:pt x="982" y="0"/>
                      <a:pt x="785" y="29"/>
                      <a:pt x="596" y="89"/>
                    </a:cubicBezTo>
                    <a:lnTo>
                      <a:pt x="1" y="3601"/>
                    </a:lnTo>
                    <a:cubicBezTo>
                      <a:pt x="144" y="4006"/>
                      <a:pt x="513" y="4280"/>
                      <a:pt x="930" y="4303"/>
                    </a:cubicBezTo>
                    <a:cubicBezTo>
                      <a:pt x="942" y="4304"/>
                      <a:pt x="953" y="4304"/>
                      <a:pt x="965" y="4304"/>
                    </a:cubicBezTo>
                    <a:cubicBezTo>
                      <a:pt x="1380" y="4304"/>
                      <a:pt x="1758" y="4104"/>
                      <a:pt x="2001" y="3779"/>
                    </a:cubicBezTo>
                    <a:cubicBezTo>
                      <a:pt x="2251" y="3446"/>
                      <a:pt x="2358" y="3017"/>
                      <a:pt x="2299" y="2601"/>
                    </a:cubicBezTo>
                    <a:cubicBezTo>
                      <a:pt x="2263" y="2422"/>
                      <a:pt x="2251" y="2244"/>
                      <a:pt x="2263" y="2053"/>
                    </a:cubicBezTo>
                    <a:cubicBezTo>
                      <a:pt x="2299" y="1791"/>
                      <a:pt x="2513" y="1589"/>
                      <a:pt x="2585" y="1339"/>
                    </a:cubicBezTo>
                    <a:cubicBezTo>
                      <a:pt x="2739" y="874"/>
                      <a:pt x="2430" y="374"/>
                      <a:pt x="1989" y="160"/>
                    </a:cubicBezTo>
                    <a:cubicBezTo>
                      <a:pt x="1733" y="56"/>
                      <a:pt x="1456" y="0"/>
                      <a:pt x="118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4"/>
              <p:cNvSpPr/>
              <p:nvPr/>
            </p:nvSpPr>
            <p:spPr>
              <a:xfrm>
                <a:off x="5690300" y="3141313"/>
                <a:ext cx="41400" cy="202450"/>
              </a:xfrm>
              <a:custGeom>
                <a:rect b="b" l="l" r="r" t="t"/>
                <a:pathLst>
                  <a:path extrusionOk="0" h="8098" w="1656">
                    <a:moveTo>
                      <a:pt x="1203" y="1"/>
                    </a:moveTo>
                    <a:lnTo>
                      <a:pt x="441" y="370"/>
                    </a:lnTo>
                    <a:cubicBezTo>
                      <a:pt x="1" y="775"/>
                      <a:pt x="120" y="1346"/>
                      <a:pt x="298" y="1739"/>
                    </a:cubicBezTo>
                    <a:cubicBezTo>
                      <a:pt x="477" y="2120"/>
                      <a:pt x="691" y="2525"/>
                      <a:pt x="667" y="2954"/>
                    </a:cubicBezTo>
                    <a:cubicBezTo>
                      <a:pt x="644" y="3382"/>
                      <a:pt x="394" y="3763"/>
                      <a:pt x="239" y="4180"/>
                    </a:cubicBezTo>
                    <a:cubicBezTo>
                      <a:pt x="60" y="4704"/>
                      <a:pt x="72" y="5287"/>
                      <a:pt x="275" y="5799"/>
                    </a:cubicBezTo>
                    <a:cubicBezTo>
                      <a:pt x="429" y="6192"/>
                      <a:pt x="691" y="6525"/>
                      <a:pt x="846" y="6906"/>
                    </a:cubicBezTo>
                    <a:cubicBezTo>
                      <a:pt x="1001" y="7287"/>
                      <a:pt x="1037" y="7776"/>
                      <a:pt x="775" y="8097"/>
                    </a:cubicBezTo>
                    <a:cubicBezTo>
                      <a:pt x="1013" y="8061"/>
                      <a:pt x="1215" y="7918"/>
                      <a:pt x="1322" y="7704"/>
                    </a:cubicBezTo>
                    <a:cubicBezTo>
                      <a:pt x="1429" y="7502"/>
                      <a:pt x="1477" y="7276"/>
                      <a:pt x="1489" y="7037"/>
                    </a:cubicBezTo>
                    <a:cubicBezTo>
                      <a:pt x="1513" y="6156"/>
                      <a:pt x="1144" y="5287"/>
                      <a:pt x="1298" y="4418"/>
                    </a:cubicBezTo>
                    <a:cubicBezTo>
                      <a:pt x="1382" y="3918"/>
                      <a:pt x="1656" y="3442"/>
                      <a:pt x="1644" y="2930"/>
                    </a:cubicBezTo>
                    <a:cubicBezTo>
                      <a:pt x="1644" y="2418"/>
                      <a:pt x="1370" y="1953"/>
                      <a:pt x="1179" y="1465"/>
                    </a:cubicBezTo>
                    <a:cubicBezTo>
                      <a:pt x="989" y="989"/>
                      <a:pt x="894" y="406"/>
                      <a:pt x="1203"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4"/>
              <p:cNvSpPr/>
              <p:nvPr/>
            </p:nvSpPr>
            <p:spPr>
              <a:xfrm>
                <a:off x="5689125" y="3108588"/>
                <a:ext cx="68175" cy="60725"/>
              </a:xfrm>
              <a:custGeom>
                <a:rect b="b" l="l" r="r" t="t"/>
                <a:pathLst>
                  <a:path extrusionOk="0" h="2429" w="2727">
                    <a:moveTo>
                      <a:pt x="1776" y="1"/>
                    </a:moveTo>
                    <a:cubicBezTo>
                      <a:pt x="1696" y="1"/>
                      <a:pt x="1615" y="12"/>
                      <a:pt x="1536" y="36"/>
                    </a:cubicBezTo>
                    <a:lnTo>
                      <a:pt x="1619" y="72"/>
                    </a:lnTo>
                    <a:cubicBezTo>
                      <a:pt x="1084" y="95"/>
                      <a:pt x="595" y="369"/>
                      <a:pt x="298" y="798"/>
                    </a:cubicBezTo>
                    <a:cubicBezTo>
                      <a:pt x="0" y="1262"/>
                      <a:pt x="72" y="1857"/>
                      <a:pt x="476" y="2227"/>
                    </a:cubicBezTo>
                    <a:cubicBezTo>
                      <a:pt x="662" y="2367"/>
                      <a:pt x="887" y="2428"/>
                      <a:pt x="1120" y="2428"/>
                    </a:cubicBezTo>
                    <a:cubicBezTo>
                      <a:pt x="1380" y="2428"/>
                      <a:pt x="1649" y="2352"/>
                      <a:pt x="1881" y="2227"/>
                    </a:cubicBezTo>
                    <a:cubicBezTo>
                      <a:pt x="2203" y="2048"/>
                      <a:pt x="2453" y="1774"/>
                      <a:pt x="2596" y="1429"/>
                    </a:cubicBezTo>
                    <a:cubicBezTo>
                      <a:pt x="2727" y="1084"/>
                      <a:pt x="2691" y="691"/>
                      <a:pt x="2488" y="381"/>
                    </a:cubicBezTo>
                    <a:cubicBezTo>
                      <a:pt x="2322" y="140"/>
                      <a:pt x="2054" y="1"/>
                      <a:pt x="177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4"/>
              <p:cNvSpPr/>
              <p:nvPr/>
            </p:nvSpPr>
            <p:spPr>
              <a:xfrm>
                <a:off x="5719175" y="3074113"/>
                <a:ext cx="190225" cy="184200"/>
              </a:xfrm>
              <a:custGeom>
                <a:rect b="b" l="l" r="r" t="t"/>
                <a:pathLst>
                  <a:path extrusionOk="0" h="7368" w="7609">
                    <a:moveTo>
                      <a:pt x="2455" y="1"/>
                    </a:moveTo>
                    <a:cubicBezTo>
                      <a:pt x="2130" y="1"/>
                      <a:pt x="1805" y="43"/>
                      <a:pt x="1489" y="129"/>
                    </a:cubicBezTo>
                    <a:cubicBezTo>
                      <a:pt x="834" y="308"/>
                      <a:pt x="286" y="760"/>
                      <a:pt x="1" y="1379"/>
                    </a:cubicBezTo>
                    <a:lnTo>
                      <a:pt x="6275" y="7368"/>
                    </a:lnTo>
                    <a:cubicBezTo>
                      <a:pt x="6085" y="7035"/>
                      <a:pt x="6775" y="6630"/>
                      <a:pt x="6942" y="6261"/>
                    </a:cubicBezTo>
                    <a:cubicBezTo>
                      <a:pt x="7097" y="5903"/>
                      <a:pt x="6990" y="5499"/>
                      <a:pt x="7168" y="5141"/>
                    </a:cubicBezTo>
                    <a:cubicBezTo>
                      <a:pt x="7585" y="4332"/>
                      <a:pt x="7609" y="3713"/>
                      <a:pt x="7347" y="2832"/>
                    </a:cubicBezTo>
                    <a:cubicBezTo>
                      <a:pt x="7216" y="2367"/>
                      <a:pt x="6966" y="1939"/>
                      <a:pt x="6632" y="1593"/>
                    </a:cubicBezTo>
                    <a:cubicBezTo>
                      <a:pt x="6251" y="1272"/>
                      <a:pt x="5823" y="1022"/>
                      <a:pt x="5370" y="855"/>
                    </a:cubicBezTo>
                    <a:cubicBezTo>
                      <a:pt x="4763" y="558"/>
                      <a:pt x="4132" y="319"/>
                      <a:pt x="3489" y="141"/>
                    </a:cubicBezTo>
                    <a:cubicBezTo>
                      <a:pt x="3151" y="49"/>
                      <a:pt x="2803" y="1"/>
                      <a:pt x="245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4"/>
              <p:cNvSpPr/>
              <p:nvPr/>
            </p:nvSpPr>
            <p:spPr>
              <a:xfrm>
                <a:off x="5704000" y="3102763"/>
                <a:ext cx="163425" cy="278800"/>
              </a:xfrm>
              <a:custGeom>
                <a:rect b="b" l="l" r="r" t="t"/>
                <a:pathLst>
                  <a:path extrusionOk="0" h="11152" w="6537">
                    <a:moveTo>
                      <a:pt x="2066" y="0"/>
                    </a:moveTo>
                    <a:cubicBezTo>
                      <a:pt x="952" y="0"/>
                      <a:pt x="212" y="1387"/>
                      <a:pt x="143" y="2543"/>
                    </a:cubicBezTo>
                    <a:cubicBezTo>
                      <a:pt x="48" y="3865"/>
                      <a:pt x="0" y="5484"/>
                      <a:pt x="155" y="6472"/>
                    </a:cubicBezTo>
                    <a:cubicBezTo>
                      <a:pt x="465" y="8460"/>
                      <a:pt x="1989" y="8722"/>
                      <a:pt x="1989" y="8722"/>
                    </a:cubicBezTo>
                    <a:cubicBezTo>
                      <a:pt x="1989" y="8722"/>
                      <a:pt x="1989" y="9377"/>
                      <a:pt x="2013" y="11151"/>
                    </a:cubicBezTo>
                    <a:lnTo>
                      <a:pt x="6537" y="11151"/>
                    </a:lnTo>
                    <a:lnTo>
                      <a:pt x="6537" y="1674"/>
                    </a:lnTo>
                    <a:cubicBezTo>
                      <a:pt x="6537" y="1305"/>
                      <a:pt x="6275" y="995"/>
                      <a:pt x="5906" y="959"/>
                    </a:cubicBezTo>
                    <a:lnTo>
                      <a:pt x="2203" y="7"/>
                    </a:lnTo>
                    <a:cubicBezTo>
                      <a:pt x="2157" y="2"/>
                      <a:pt x="2111" y="0"/>
                      <a:pt x="206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4"/>
              <p:cNvSpPr/>
              <p:nvPr/>
            </p:nvSpPr>
            <p:spPr>
              <a:xfrm>
                <a:off x="5718575" y="3194588"/>
                <a:ext cx="12825" cy="11975"/>
              </a:xfrm>
              <a:custGeom>
                <a:rect b="b" l="l" r="r" t="t"/>
                <a:pathLst>
                  <a:path extrusionOk="0" h="479" w="513">
                    <a:moveTo>
                      <a:pt x="243" y="0"/>
                    </a:moveTo>
                    <a:cubicBezTo>
                      <a:pt x="120" y="0"/>
                      <a:pt x="12" y="103"/>
                      <a:pt x="1" y="227"/>
                    </a:cubicBezTo>
                    <a:cubicBezTo>
                      <a:pt x="1" y="358"/>
                      <a:pt x="108" y="477"/>
                      <a:pt x="251" y="477"/>
                    </a:cubicBezTo>
                    <a:cubicBezTo>
                      <a:pt x="258" y="478"/>
                      <a:pt x="266" y="478"/>
                      <a:pt x="273" y="478"/>
                    </a:cubicBezTo>
                    <a:cubicBezTo>
                      <a:pt x="395" y="478"/>
                      <a:pt x="502" y="387"/>
                      <a:pt x="513" y="263"/>
                    </a:cubicBezTo>
                    <a:cubicBezTo>
                      <a:pt x="513" y="120"/>
                      <a:pt x="406" y="13"/>
                      <a:pt x="263" y="1"/>
                    </a:cubicBezTo>
                    <a:cubicBezTo>
                      <a:pt x="256" y="0"/>
                      <a:pt x="249"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4"/>
              <p:cNvSpPr/>
              <p:nvPr/>
            </p:nvSpPr>
            <p:spPr>
              <a:xfrm>
                <a:off x="5715900" y="3177338"/>
                <a:ext cx="26225" cy="7025"/>
              </a:xfrm>
              <a:custGeom>
                <a:rect b="b" l="l" r="r" t="t"/>
                <a:pathLst>
                  <a:path extrusionOk="0" h="281" w="1049">
                    <a:moveTo>
                      <a:pt x="513" y="0"/>
                    </a:moveTo>
                    <a:cubicBezTo>
                      <a:pt x="370" y="0"/>
                      <a:pt x="227" y="48"/>
                      <a:pt x="108" y="131"/>
                    </a:cubicBezTo>
                    <a:cubicBezTo>
                      <a:pt x="24" y="203"/>
                      <a:pt x="1" y="262"/>
                      <a:pt x="13" y="274"/>
                    </a:cubicBezTo>
                    <a:cubicBezTo>
                      <a:pt x="17" y="278"/>
                      <a:pt x="22" y="280"/>
                      <a:pt x="30" y="280"/>
                    </a:cubicBezTo>
                    <a:cubicBezTo>
                      <a:pt x="92" y="280"/>
                      <a:pt x="269" y="167"/>
                      <a:pt x="513" y="167"/>
                    </a:cubicBezTo>
                    <a:cubicBezTo>
                      <a:pt x="764" y="167"/>
                      <a:pt x="955" y="277"/>
                      <a:pt x="1003" y="277"/>
                    </a:cubicBezTo>
                    <a:cubicBezTo>
                      <a:pt x="1007" y="277"/>
                      <a:pt x="1011" y="276"/>
                      <a:pt x="1013" y="274"/>
                    </a:cubicBezTo>
                    <a:cubicBezTo>
                      <a:pt x="1048" y="239"/>
                      <a:pt x="1001" y="191"/>
                      <a:pt x="917" y="131"/>
                    </a:cubicBezTo>
                    <a:cubicBezTo>
                      <a:pt x="798" y="48"/>
                      <a:pt x="655"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4"/>
              <p:cNvSpPr/>
              <p:nvPr/>
            </p:nvSpPr>
            <p:spPr>
              <a:xfrm>
                <a:off x="5783475" y="3194588"/>
                <a:ext cx="12825" cy="11975"/>
              </a:xfrm>
              <a:custGeom>
                <a:rect b="b" l="l" r="r" t="t"/>
                <a:pathLst>
                  <a:path extrusionOk="0" h="479" w="513">
                    <a:moveTo>
                      <a:pt x="242" y="0"/>
                    </a:moveTo>
                    <a:cubicBezTo>
                      <a:pt x="119" y="0"/>
                      <a:pt x="12" y="103"/>
                      <a:pt x="0" y="227"/>
                    </a:cubicBezTo>
                    <a:cubicBezTo>
                      <a:pt x="0" y="358"/>
                      <a:pt x="108" y="477"/>
                      <a:pt x="250" y="477"/>
                    </a:cubicBezTo>
                    <a:cubicBezTo>
                      <a:pt x="258" y="478"/>
                      <a:pt x="265" y="478"/>
                      <a:pt x="272" y="478"/>
                    </a:cubicBezTo>
                    <a:cubicBezTo>
                      <a:pt x="394" y="478"/>
                      <a:pt x="501" y="387"/>
                      <a:pt x="512" y="263"/>
                    </a:cubicBezTo>
                    <a:cubicBezTo>
                      <a:pt x="512" y="120"/>
                      <a:pt x="405" y="13"/>
                      <a:pt x="262" y="1"/>
                    </a:cubicBezTo>
                    <a:cubicBezTo>
                      <a:pt x="256" y="0"/>
                      <a:pt x="249"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4"/>
              <p:cNvSpPr/>
              <p:nvPr/>
            </p:nvSpPr>
            <p:spPr>
              <a:xfrm>
                <a:off x="5783175" y="3182088"/>
                <a:ext cx="26225" cy="6750"/>
              </a:xfrm>
              <a:custGeom>
                <a:rect b="b" l="l" r="r" t="t"/>
                <a:pathLst>
                  <a:path extrusionOk="0" h="270" w="1049">
                    <a:moveTo>
                      <a:pt x="512" y="1"/>
                    </a:moveTo>
                    <a:cubicBezTo>
                      <a:pt x="370" y="1"/>
                      <a:pt x="239" y="49"/>
                      <a:pt x="120" y="132"/>
                    </a:cubicBezTo>
                    <a:cubicBezTo>
                      <a:pt x="36" y="191"/>
                      <a:pt x="0" y="251"/>
                      <a:pt x="24" y="263"/>
                    </a:cubicBezTo>
                    <a:cubicBezTo>
                      <a:pt x="27" y="267"/>
                      <a:pt x="32" y="269"/>
                      <a:pt x="38" y="269"/>
                    </a:cubicBezTo>
                    <a:cubicBezTo>
                      <a:pt x="92" y="269"/>
                      <a:pt x="270" y="156"/>
                      <a:pt x="524" y="156"/>
                    </a:cubicBezTo>
                    <a:cubicBezTo>
                      <a:pt x="765" y="166"/>
                      <a:pt x="951" y="269"/>
                      <a:pt x="1008" y="269"/>
                    </a:cubicBezTo>
                    <a:cubicBezTo>
                      <a:pt x="1016" y="269"/>
                      <a:pt x="1022" y="267"/>
                      <a:pt x="1024" y="263"/>
                    </a:cubicBezTo>
                    <a:cubicBezTo>
                      <a:pt x="1048" y="239"/>
                      <a:pt x="1012" y="191"/>
                      <a:pt x="917" y="132"/>
                    </a:cubicBezTo>
                    <a:cubicBezTo>
                      <a:pt x="798" y="49"/>
                      <a:pt x="655" y="1"/>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4"/>
              <p:cNvSpPr/>
              <p:nvPr/>
            </p:nvSpPr>
            <p:spPr>
              <a:xfrm>
                <a:off x="5740900" y="3182388"/>
                <a:ext cx="21175" cy="57625"/>
              </a:xfrm>
              <a:custGeom>
                <a:rect b="b" l="l" r="r" t="t"/>
                <a:pathLst>
                  <a:path extrusionOk="0" h="2305" w="847">
                    <a:moveTo>
                      <a:pt x="846" y="1"/>
                    </a:moveTo>
                    <a:lnTo>
                      <a:pt x="846" y="1"/>
                    </a:lnTo>
                    <a:cubicBezTo>
                      <a:pt x="620" y="441"/>
                      <a:pt x="417" y="894"/>
                      <a:pt x="263" y="1358"/>
                    </a:cubicBezTo>
                    <a:cubicBezTo>
                      <a:pt x="191" y="1549"/>
                      <a:pt x="132" y="1727"/>
                      <a:pt x="60" y="1894"/>
                    </a:cubicBezTo>
                    <a:cubicBezTo>
                      <a:pt x="25" y="1977"/>
                      <a:pt x="1" y="2073"/>
                      <a:pt x="25" y="2168"/>
                    </a:cubicBezTo>
                    <a:cubicBezTo>
                      <a:pt x="48" y="2215"/>
                      <a:pt x="84" y="2251"/>
                      <a:pt x="144" y="2275"/>
                    </a:cubicBezTo>
                    <a:cubicBezTo>
                      <a:pt x="179" y="2287"/>
                      <a:pt x="215" y="2287"/>
                      <a:pt x="263" y="2287"/>
                    </a:cubicBezTo>
                    <a:cubicBezTo>
                      <a:pt x="334" y="2299"/>
                      <a:pt x="409" y="2305"/>
                      <a:pt x="483" y="2305"/>
                    </a:cubicBezTo>
                    <a:cubicBezTo>
                      <a:pt x="557" y="2305"/>
                      <a:pt x="632" y="2299"/>
                      <a:pt x="703" y="2287"/>
                    </a:cubicBezTo>
                    <a:cubicBezTo>
                      <a:pt x="560" y="2239"/>
                      <a:pt x="417" y="2215"/>
                      <a:pt x="263" y="2204"/>
                    </a:cubicBezTo>
                    <a:cubicBezTo>
                      <a:pt x="191" y="2204"/>
                      <a:pt x="132" y="2192"/>
                      <a:pt x="120" y="2144"/>
                    </a:cubicBezTo>
                    <a:cubicBezTo>
                      <a:pt x="108" y="2061"/>
                      <a:pt x="132" y="1989"/>
                      <a:pt x="167" y="1930"/>
                    </a:cubicBezTo>
                    <a:lnTo>
                      <a:pt x="370" y="1394"/>
                    </a:lnTo>
                    <a:cubicBezTo>
                      <a:pt x="572" y="941"/>
                      <a:pt x="727" y="477"/>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4"/>
              <p:cNvSpPr/>
              <p:nvPr/>
            </p:nvSpPr>
            <p:spPr>
              <a:xfrm>
                <a:off x="5753700" y="3303238"/>
                <a:ext cx="66700" cy="29650"/>
              </a:xfrm>
              <a:custGeom>
                <a:rect b="b" l="l" r="r" t="t"/>
                <a:pathLst>
                  <a:path extrusionOk="0" h="1186" w="2668">
                    <a:moveTo>
                      <a:pt x="2668" y="1"/>
                    </a:moveTo>
                    <a:cubicBezTo>
                      <a:pt x="1877" y="466"/>
                      <a:pt x="985" y="704"/>
                      <a:pt x="68" y="704"/>
                    </a:cubicBezTo>
                    <a:cubicBezTo>
                      <a:pt x="46" y="704"/>
                      <a:pt x="23" y="704"/>
                      <a:pt x="1" y="703"/>
                    </a:cubicBezTo>
                    <a:lnTo>
                      <a:pt x="1" y="1168"/>
                    </a:lnTo>
                    <a:cubicBezTo>
                      <a:pt x="131" y="1180"/>
                      <a:pt x="256" y="1186"/>
                      <a:pt x="375" y="1186"/>
                    </a:cubicBezTo>
                    <a:cubicBezTo>
                      <a:pt x="2075" y="1186"/>
                      <a:pt x="2668" y="1"/>
                      <a:pt x="2668"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4"/>
              <p:cNvSpPr/>
              <p:nvPr/>
            </p:nvSpPr>
            <p:spPr>
              <a:xfrm>
                <a:off x="5780200" y="3163638"/>
                <a:ext cx="32175" cy="9175"/>
              </a:xfrm>
              <a:custGeom>
                <a:rect b="b" l="l" r="r" t="t"/>
                <a:pathLst>
                  <a:path extrusionOk="0" h="367" w="1287">
                    <a:moveTo>
                      <a:pt x="552" y="0"/>
                    </a:moveTo>
                    <a:cubicBezTo>
                      <a:pt x="430" y="0"/>
                      <a:pt x="307" y="20"/>
                      <a:pt x="191" y="60"/>
                    </a:cubicBezTo>
                    <a:cubicBezTo>
                      <a:pt x="72" y="108"/>
                      <a:pt x="0" y="167"/>
                      <a:pt x="12" y="203"/>
                    </a:cubicBezTo>
                    <a:cubicBezTo>
                      <a:pt x="48" y="275"/>
                      <a:pt x="322" y="239"/>
                      <a:pt x="643" y="287"/>
                    </a:cubicBezTo>
                    <a:cubicBezTo>
                      <a:pt x="884" y="313"/>
                      <a:pt x="1092" y="367"/>
                      <a:pt x="1196" y="367"/>
                    </a:cubicBezTo>
                    <a:cubicBezTo>
                      <a:pt x="1230" y="367"/>
                      <a:pt x="1254" y="361"/>
                      <a:pt x="1262" y="346"/>
                    </a:cubicBezTo>
                    <a:cubicBezTo>
                      <a:pt x="1286" y="310"/>
                      <a:pt x="1239" y="239"/>
                      <a:pt x="1131" y="167"/>
                    </a:cubicBezTo>
                    <a:cubicBezTo>
                      <a:pt x="960" y="56"/>
                      <a:pt x="757" y="0"/>
                      <a:pt x="5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4"/>
              <p:cNvSpPr/>
              <p:nvPr/>
            </p:nvSpPr>
            <p:spPr>
              <a:xfrm>
                <a:off x="5718275" y="3160613"/>
                <a:ext cx="24750" cy="7575"/>
              </a:xfrm>
              <a:custGeom>
                <a:rect b="b" l="l" r="r" t="t"/>
                <a:pathLst>
                  <a:path extrusionOk="0" h="303" w="990">
                    <a:moveTo>
                      <a:pt x="519" y="0"/>
                    </a:moveTo>
                    <a:cubicBezTo>
                      <a:pt x="501" y="0"/>
                      <a:pt x="483" y="1"/>
                      <a:pt x="465" y="3"/>
                    </a:cubicBezTo>
                    <a:cubicBezTo>
                      <a:pt x="334" y="3"/>
                      <a:pt x="203" y="38"/>
                      <a:pt x="96" y="122"/>
                    </a:cubicBezTo>
                    <a:cubicBezTo>
                      <a:pt x="25" y="181"/>
                      <a:pt x="1" y="241"/>
                      <a:pt x="13" y="277"/>
                    </a:cubicBezTo>
                    <a:cubicBezTo>
                      <a:pt x="29" y="296"/>
                      <a:pt x="60" y="303"/>
                      <a:pt x="104" y="303"/>
                    </a:cubicBezTo>
                    <a:cubicBezTo>
                      <a:pt x="191" y="303"/>
                      <a:pt x="326" y="277"/>
                      <a:pt x="477" y="277"/>
                    </a:cubicBezTo>
                    <a:cubicBezTo>
                      <a:pt x="601" y="277"/>
                      <a:pt x="713" y="287"/>
                      <a:pt x="798" y="287"/>
                    </a:cubicBezTo>
                    <a:cubicBezTo>
                      <a:pt x="869" y="287"/>
                      <a:pt x="920" y="280"/>
                      <a:pt x="941" y="253"/>
                    </a:cubicBezTo>
                    <a:cubicBezTo>
                      <a:pt x="989" y="193"/>
                      <a:pt x="930" y="157"/>
                      <a:pt x="846" y="98"/>
                    </a:cubicBezTo>
                    <a:cubicBezTo>
                      <a:pt x="753" y="36"/>
                      <a:pt x="641" y="0"/>
                      <a:pt x="5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4"/>
              <p:cNvSpPr/>
              <p:nvPr/>
            </p:nvSpPr>
            <p:spPr>
              <a:xfrm>
                <a:off x="5760850" y="3251038"/>
                <a:ext cx="20275" cy="14225"/>
              </a:xfrm>
              <a:custGeom>
                <a:rect b="b" l="l" r="r" t="t"/>
                <a:pathLst>
                  <a:path extrusionOk="0" h="569" w="811">
                    <a:moveTo>
                      <a:pt x="381" y="1"/>
                    </a:moveTo>
                    <a:cubicBezTo>
                      <a:pt x="247" y="1"/>
                      <a:pt x="118" y="68"/>
                      <a:pt x="24" y="172"/>
                    </a:cubicBezTo>
                    <a:lnTo>
                      <a:pt x="12" y="184"/>
                    </a:lnTo>
                    <a:cubicBezTo>
                      <a:pt x="0" y="208"/>
                      <a:pt x="0" y="243"/>
                      <a:pt x="12" y="279"/>
                    </a:cubicBezTo>
                    <a:cubicBezTo>
                      <a:pt x="36" y="303"/>
                      <a:pt x="60" y="339"/>
                      <a:pt x="96" y="350"/>
                    </a:cubicBezTo>
                    <a:cubicBezTo>
                      <a:pt x="191" y="446"/>
                      <a:pt x="298" y="505"/>
                      <a:pt x="417" y="553"/>
                    </a:cubicBezTo>
                    <a:cubicBezTo>
                      <a:pt x="452" y="563"/>
                      <a:pt x="488" y="569"/>
                      <a:pt x="523" y="569"/>
                    </a:cubicBezTo>
                    <a:cubicBezTo>
                      <a:pt x="609" y="569"/>
                      <a:pt x="692" y="537"/>
                      <a:pt x="751" y="470"/>
                    </a:cubicBezTo>
                    <a:cubicBezTo>
                      <a:pt x="810" y="374"/>
                      <a:pt x="798" y="243"/>
                      <a:pt x="739" y="160"/>
                    </a:cubicBezTo>
                    <a:cubicBezTo>
                      <a:pt x="655" y="77"/>
                      <a:pt x="560" y="17"/>
                      <a:pt x="441" y="5"/>
                    </a:cubicBezTo>
                    <a:cubicBezTo>
                      <a:pt x="421" y="2"/>
                      <a:pt x="401" y="1"/>
                      <a:pt x="381"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4"/>
              <p:cNvSpPr/>
              <p:nvPr/>
            </p:nvSpPr>
            <p:spPr>
              <a:xfrm>
                <a:off x="5757275" y="3244313"/>
                <a:ext cx="21750" cy="18475"/>
              </a:xfrm>
              <a:custGeom>
                <a:rect b="b" l="l" r="r" t="t"/>
                <a:pathLst>
                  <a:path extrusionOk="0" h="739" w="870">
                    <a:moveTo>
                      <a:pt x="822" y="0"/>
                    </a:moveTo>
                    <a:cubicBezTo>
                      <a:pt x="775" y="0"/>
                      <a:pt x="775" y="286"/>
                      <a:pt x="536" y="477"/>
                    </a:cubicBezTo>
                    <a:cubicBezTo>
                      <a:pt x="298" y="679"/>
                      <a:pt x="1" y="643"/>
                      <a:pt x="1" y="679"/>
                    </a:cubicBezTo>
                    <a:cubicBezTo>
                      <a:pt x="1" y="715"/>
                      <a:pt x="60" y="739"/>
                      <a:pt x="191" y="739"/>
                    </a:cubicBezTo>
                    <a:cubicBezTo>
                      <a:pt x="358" y="739"/>
                      <a:pt x="513" y="691"/>
                      <a:pt x="632" y="584"/>
                    </a:cubicBezTo>
                    <a:cubicBezTo>
                      <a:pt x="751" y="489"/>
                      <a:pt x="834" y="346"/>
                      <a:pt x="858" y="191"/>
                    </a:cubicBezTo>
                    <a:cubicBezTo>
                      <a:pt x="870" y="72"/>
                      <a:pt x="834" y="0"/>
                      <a:pt x="8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4"/>
              <p:cNvSpPr/>
              <p:nvPr/>
            </p:nvSpPr>
            <p:spPr>
              <a:xfrm>
                <a:off x="5713525" y="3090113"/>
                <a:ext cx="165825" cy="121475"/>
              </a:xfrm>
              <a:custGeom>
                <a:rect b="b" l="l" r="r" t="t"/>
                <a:pathLst>
                  <a:path extrusionOk="0" h="4859" w="6633">
                    <a:moveTo>
                      <a:pt x="1798" y="1"/>
                    </a:moveTo>
                    <a:cubicBezTo>
                      <a:pt x="1798" y="1"/>
                      <a:pt x="0" y="203"/>
                      <a:pt x="155" y="1275"/>
                    </a:cubicBezTo>
                    <a:cubicBezTo>
                      <a:pt x="229" y="1762"/>
                      <a:pt x="840" y="1937"/>
                      <a:pt x="1400" y="1937"/>
                    </a:cubicBezTo>
                    <a:cubicBezTo>
                      <a:pt x="1566" y="1937"/>
                      <a:pt x="1728" y="1921"/>
                      <a:pt x="1870" y="1894"/>
                    </a:cubicBezTo>
                    <a:cubicBezTo>
                      <a:pt x="2261" y="2383"/>
                      <a:pt x="2860" y="2664"/>
                      <a:pt x="3478" y="2664"/>
                    </a:cubicBezTo>
                    <a:cubicBezTo>
                      <a:pt x="3537" y="2664"/>
                      <a:pt x="3596" y="2661"/>
                      <a:pt x="3656" y="2656"/>
                    </a:cubicBezTo>
                    <a:cubicBezTo>
                      <a:pt x="3692" y="2647"/>
                      <a:pt x="3728" y="2643"/>
                      <a:pt x="3764" y="2643"/>
                    </a:cubicBezTo>
                    <a:cubicBezTo>
                      <a:pt x="3822" y="2643"/>
                      <a:pt x="3878" y="2653"/>
                      <a:pt x="3929" y="2668"/>
                    </a:cubicBezTo>
                    <a:cubicBezTo>
                      <a:pt x="4013" y="2716"/>
                      <a:pt x="4084" y="2787"/>
                      <a:pt x="4132" y="2870"/>
                    </a:cubicBezTo>
                    <a:cubicBezTo>
                      <a:pt x="4394" y="3228"/>
                      <a:pt x="4787" y="3466"/>
                      <a:pt x="5215" y="3549"/>
                    </a:cubicBezTo>
                    <a:cubicBezTo>
                      <a:pt x="5311" y="4192"/>
                      <a:pt x="5799" y="4716"/>
                      <a:pt x="6430" y="4859"/>
                    </a:cubicBezTo>
                    <a:cubicBezTo>
                      <a:pt x="6430" y="4859"/>
                      <a:pt x="6632" y="4763"/>
                      <a:pt x="6561" y="3954"/>
                    </a:cubicBezTo>
                    <a:cubicBezTo>
                      <a:pt x="6525" y="3132"/>
                      <a:pt x="6525" y="2299"/>
                      <a:pt x="6573" y="1477"/>
                    </a:cubicBezTo>
                    <a:lnTo>
                      <a:pt x="4406" y="477"/>
                    </a:lnTo>
                    <a:lnTo>
                      <a:pt x="179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4"/>
              <p:cNvSpPr/>
              <p:nvPr/>
            </p:nvSpPr>
            <p:spPr>
              <a:xfrm>
                <a:off x="5726625" y="3096088"/>
                <a:ext cx="171475" cy="108950"/>
              </a:xfrm>
              <a:custGeom>
                <a:rect b="b" l="l" r="r" t="t"/>
                <a:pathLst>
                  <a:path extrusionOk="0" h="4358" w="6859">
                    <a:moveTo>
                      <a:pt x="640" y="0"/>
                    </a:moveTo>
                    <a:cubicBezTo>
                      <a:pt x="530" y="0"/>
                      <a:pt x="419" y="16"/>
                      <a:pt x="310" y="48"/>
                    </a:cubicBezTo>
                    <a:cubicBezTo>
                      <a:pt x="226" y="71"/>
                      <a:pt x="143" y="107"/>
                      <a:pt x="72" y="155"/>
                    </a:cubicBezTo>
                    <a:cubicBezTo>
                      <a:pt x="24" y="202"/>
                      <a:pt x="0" y="226"/>
                      <a:pt x="0" y="226"/>
                    </a:cubicBezTo>
                    <a:cubicBezTo>
                      <a:pt x="96" y="167"/>
                      <a:pt x="215" y="119"/>
                      <a:pt x="322" y="95"/>
                    </a:cubicBezTo>
                    <a:cubicBezTo>
                      <a:pt x="409" y="72"/>
                      <a:pt x="498" y="61"/>
                      <a:pt x="587" y="61"/>
                    </a:cubicBezTo>
                    <a:cubicBezTo>
                      <a:pt x="813" y="61"/>
                      <a:pt x="1038" y="134"/>
                      <a:pt x="1227" y="262"/>
                    </a:cubicBezTo>
                    <a:cubicBezTo>
                      <a:pt x="1310" y="333"/>
                      <a:pt x="1381" y="405"/>
                      <a:pt x="1441" y="488"/>
                    </a:cubicBezTo>
                    <a:cubicBezTo>
                      <a:pt x="1524" y="583"/>
                      <a:pt x="1620" y="655"/>
                      <a:pt x="1739" y="703"/>
                    </a:cubicBezTo>
                    <a:cubicBezTo>
                      <a:pt x="1823" y="726"/>
                      <a:pt x="1908" y="739"/>
                      <a:pt x="1992" y="739"/>
                    </a:cubicBezTo>
                    <a:cubicBezTo>
                      <a:pt x="2039" y="739"/>
                      <a:pt x="2085" y="735"/>
                      <a:pt x="2131" y="726"/>
                    </a:cubicBezTo>
                    <a:cubicBezTo>
                      <a:pt x="2208" y="712"/>
                      <a:pt x="2285" y="707"/>
                      <a:pt x="2359" y="707"/>
                    </a:cubicBezTo>
                    <a:cubicBezTo>
                      <a:pt x="2412" y="707"/>
                      <a:pt x="2463" y="709"/>
                      <a:pt x="2512" y="714"/>
                    </a:cubicBezTo>
                    <a:cubicBezTo>
                      <a:pt x="3096" y="786"/>
                      <a:pt x="3596" y="1167"/>
                      <a:pt x="3798" y="1715"/>
                    </a:cubicBezTo>
                    <a:lnTo>
                      <a:pt x="3822" y="1774"/>
                    </a:lnTo>
                    <a:lnTo>
                      <a:pt x="3846" y="1846"/>
                    </a:lnTo>
                    <a:lnTo>
                      <a:pt x="3906" y="1810"/>
                    </a:lnTo>
                    <a:cubicBezTo>
                      <a:pt x="4034" y="1756"/>
                      <a:pt x="4170" y="1729"/>
                      <a:pt x="4305" y="1729"/>
                    </a:cubicBezTo>
                    <a:cubicBezTo>
                      <a:pt x="4557" y="1729"/>
                      <a:pt x="4807" y="1822"/>
                      <a:pt x="5001" y="2000"/>
                    </a:cubicBezTo>
                    <a:cubicBezTo>
                      <a:pt x="5251" y="2250"/>
                      <a:pt x="5441" y="2560"/>
                      <a:pt x="5513" y="2917"/>
                    </a:cubicBezTo>
                    <a:lnTo>
                      <a:pt x="5513" y="2953"/>
                    </a:lnTo>
                    <a:lnTo>
                      <a:pt x="5549" y="2953"/>
                    </a:lnTo>
                    <a:cubicBezTo>
                      <a:pt x="5822" y="2977"/>
                      <a:pt x="6096" y="3096"/>
                      <a:pt x="6311" y="3274"/>
                    </a:cubicBezTo>
                    <a:cubicBezTo>
                      <a:pt x="6489" y="3417"/>
                      <a:pt x="6620" y="3596"/>
                      <a:pt x="6703" y="3798"/>
                    </a:cubicBezTo>
                    <a:cubicBezTo>
                      <a:pt x="6775" y="3977"/>
                      <a:pt x="6823" y="4167"/>
                      <a:pt x="6846" y="4358"/>
                    </a:cubicBezTo>
                    <a:cubicBezTo>
                      <a:pt x="6858" y="4310"/>
                      <a:pt x="6858" y="4262"/>
                      <a:pt x="6858" y="4215"/>
                    </a:cubicBezTo>
                    <a:cubicBezTo>
                      <a:pt x="6834" y="3834"/>
                      <a:pt x="6668" y="3477"/>
                      <a:pt x="6382" y="3227"/>
                    </a:cubicBezTo>
                    <a:cubicBezTo>
                      <a:pt x="6163" y="3031"/>
                      <a:pt x="5889" y="2902"/>
                      <a:pt x="5602" y="2861"/>
                    </a:cubicBezTo>
                    <a:lnTo>
                      <a:pt x="5602" y="2861"/>
                    </a:lnTo>
                    <a:cubicBezTo>
                      <a:pt x="5526" y="2505"/>
                      <a:pt x="5338" y="2183"/>
                      <a:pt x="5072" y="1929"/>
                    </a:cubicBezTo>
                    <a:cubicBezTo>
                      <a:pt x="4855" y="1727"/>
                      <a:pt x="4578" y="1622"/>
                      <a:pt x="4299" y="1622"/>
                    </a:cubicBezTo>
                    <a:cubicBezTo>
                      <a:pt x="4171" y="1622"/>
                      <a:pt x="4043" y="1644"/>
                      <a:pt x="3921" y="1689"/>
                    </a:cubicBezTo>
                    <a:lnTo>
                      <a:pt x="3921" y="1689"/>
                    </a:lnTo>
                    <a:lnTo>
                      <a:pt x="3917" y="1679"/>
                    </a:lnTo>
                    <a:cubicBezTo>
                      <a:pt x="3691" y="1095"/>
                      <a:pt x="3155" y="679"/>
                      <a:pt x="2524" y="619"/>
                    </a:cubicBezTo>
                    <a:cubicBezTo>
                      <a:pt x="2476" y="611"/>
                      <a:pt x="2428" y="608"/>
                      <a:pt x="2380" y="608"/>
                    </a:cubicBezTo>
                    <a:cubicBezTo>
                      <a:pt x="2222" y="608"/>
                      <a:pt x="2069" y="643"/>
                      <a:pt x="1933" y="643"/>
                    </a:cubicBezTo>
                    <a:cubicBezTo>
                      <a:pt x="1877" y="643"/>
                      <a:pt x="1823" y="637"/>
                      <a:pt x="1774" y="619"/>
                    </a:cubicBezTo>
                    <a:cubicBezTo>
                      <a:pt x="1560" y="548"/>
                      <a:pt x="1453" y="310"/>
                      <a:pt x="1274" y="202"/>
                    </a:cubicBezTo>
                    <a:cubicBezTo>
                      <a:pt x="1082" y="67"/>
                      <a:pt x="864" y="0"/>
                      <a:pt x="64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4"/>
              <p:cNvSpPr/>
              <p:nvPr/>
            </p:nvSpPr>
            <p:spPr>
              <a:xfrm>
                <a:off x="5714725" y="3117213"/>
                <a:ext cx="97050" cy="37350"/>
              </a:xfrm>
              <a:custGeom>
                <a:rect b="b" l="l" r="r" t="t"/>
                <a:pathLst>
                  <a:path extrusionOk="0" h="1494" w="3882">
                    <a:moveTo>
                      <a:pt x="0" y="0"/>
                    </a:moveTo>
                    <a:lnTo>
                      <a:pt x="0" y="0"/>
                    </a:lnTo>
                    <a:cubicBezTo>
                      <a:pt x="12" y="60"/>
                      <a:pt x="24" y="119"/>
                      <a:pt x="60" y="167"/>
                    </a:cubicBezTo>
                    <a:cubicBezTo>
                      <a:pt x="143" y="310"/>
                      <a:pt x="238" y="441"/>
                      <a:pt x="369" y="548"/>
                    </a:cubicBezTo>
                    <a:cubicBezTo>
                      <a:pt x="548" y="715"/>
                      <a:pt x="774" y="834"/>
                      <a:pt x="1012" y="881"/>
                    </a:cubicBezTo>
                    <a:cubicBezTo>
                      <a:pt x="1116" y="902"/>
                      <a:pt x="1221" y="913"/>
                      <a:pt x="1326" y="913"/>
                    </a:cubicBezTo>
                    <a:cubicBezTo>
                      <a:pt x="1523" y="913"/>
                      <a:pt x="1719" y="876"/>
                      <a:pt x="1905" y="798"/>
                    </a:cubicBezTo>
                    <a:lnTo>
                      <a:pt x="1925" y="790"/>
                    </a:lnTo>
                    <a:lnTo>
                      <a:pt x="1925" y="790"/>
                    </a:lnTo>
                    <a:cubicBezTo>
                      <a:pt x="2257" y="1195"/>
                      <a:pt x="2731" y="1443"/>
                      <a:pt x="3250" y="1489"/>
                    </a:cubicBezTo>
                    <a:cubicBezTo>
                      <a:pt x="3292" y="1492"/>
                      <a:pt x="3333" y="1493"/>
                      <a:pt x="3375" y="1493"/>
                    </a:cubicBezTo>
                    <a:cubicBezTo>
                      <a:pt x="3488" y="1493"/>
                      <a:pt x="3601" y="1482"/>
                      <a:pt x="3715" y="1465"/>
                    </a:cubicBezTo>
                    <a:cubicBezTo>
                      <a:pt x="3774" y="1453"/>
                      <a:pt x="3834" y="1429"/>
                      <a:pt x="3881" y="1405"/>
                    </a:cubicBezTo>
                    <a:lnTo>
                      <a:pt x="3881" y="1405"/>
                    </a:lnTo>
                    <a:cubicBezTo>
                      <a:pt x="3780" y="1411"/>
                      <a:pt x="3676" y="1414"/>
                      <a:pt x="3572" y="1414"/>
                    </a:cubicBezTo>
                    <a:cubicBezTo>
                      <a:pt x="3468" y="1414"/>
                      <a:pt x="3364" y="1411"/>
                      <a:pt x="3262" y="1405"/>
                    </a:cubicBezTo>
                    <a:cubicBezTo>
                      <a:pt x="2762" y="1334"/>
                      <a:pt x="2310" y="1084"/>
                      <a:pt x="1988" y="679"/>
                    </a:cubicBezTo>
                    <a:lnTo>
                      <a:pt x="1965" y="643"/>
                    </a:lnTo>
                    <a:lnTo>
                      <a:pt x="1917" y="667"/>
                    </a:lnTo>
                    <a:lnTo>
                      <a:pt x="1857" y="691"/>
                    </a:lnTo>
                    <a:cubicBezTo>
                      <a:pt x="1681" y="763"/>
                      <a:pt x="1493" y="803"/>
                      <a:pt x="1306" y="803"/>
                    </a:cubicBezTo>
                    <a:cubicBezTo>
                      <a:pt x="1216" y="803"/>
                      <a:pt x="1125" y="794"/>
                      <a:pt x="1036" y="774"/>
                    </a:cubicBezTo>
                    <a:cubicBezTo>
                      <a:pt x="810" y="739"/>
                      <a:pt x="595" y="631"/>
                      <a:pt x="417" y="489"/>
                    </a:cubicBezTo>
                    <a:cubicBezTo>
                      <a:pt x="262" y="346"/>
                      <a:pt x="119" y="179"/>
                      <a:pt x="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4"/>
              <p:cNvSpPr/>
              <p:nvPr/>
            </p:nvSpPr>
            <p:spPr>
              <a:xfrm>
                <a:off x="5752825" y="3121088"/>
                <a:ext cx="30975" cy="9025"/>
              </a:xfrm>
              <a:custGeom>
                <a:rect b="b" l="l" r="r" t="t"/>
                <a:pathLst>
                  <a:path extrusionOk="0" h="361" w="1239">
                    <a:moveTo>
                      <a:pt x="873" y="1"/>
                    </a:moveTo>
                    <a:cubicBezTo>
                      <a:pt x="775" y="1"/>
                      <a:pt x="678" y="16"/>
                      <a:pt x="583" y="48"/>
                    </a:cubicBezTo>
                    <a:cubicBezTo>
                      <a:pt x="357" y="84"/>
                      <a:pt x="155" y="191"/>
                      <a:pt x="0" y="357"/>
                    </a:cubicBezTo>
                    <a:cubicBezTo>
                      <a:pt x="2" y="359"/>
                      <a:pt x="5" y="360"/>
                      <a:pt x="10" y="360"/>
                    </a:cubicBezTo>
                    <a:cubicBezTo>
                      <a:pt x="65" y="360"/>
                      <a:pt x="301" y="243"/>
                      <a:pt x="607" y="167"/>
                    </a:cubicBezTo>
                    <a:cubicBezTo>
                      <a:pt x="941" y="72"/>
                      <a:pt x="1238" y="107"/>
                      <a:pt x="1238" y="72"/>
                    </a:cubicBezTo>
                    <a:cubicBezTo>
                      <a:pt x="1119" y="25"/>
                      <a:pt x="996" y="1"/>
                      <a:pt x="87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4"/>
              <p:cNvSpPr/>
              <p:nvPr/>
            </p:nvSpPr>
            <p:spPr>
              <a:xfrm>
                <a:off x="5752525" y="3112238"/>
                <a:ext cx="13100" cy="9200"/>
              </a:xfrm>
              <a:custGeom>
                <a:rect b="b" l="l" r="r" t="t"/>
                <a:pathLst>
                  <a:path extrusionOk="0" h="368" w="524">
                    <a:moveTo>
                      <a:pt x="51" y="0"/>
                    </a:moveTo>
                    <a:cubicBezTo>
                      <a:pt x="36" y="0"/>
                      <a:pt x="27" y="3"/>
                      <a:pt x="24" y="9"/>
                    </a:cubicBezTo>
                    <a:cubicBezTo>
                      <a:pt x="0" y="45"/>
                      <a:pt x="119" y="116"/>
                      <a:pt x="238" y="211"/>
                    </a:cubicBezTo>
                    <a:cubicBezTo>
                      <a:pt x="361" y="289"/>
                      <a:pt x="462" y="367"/>
                      <a:pt x="495" y="367"/>
                    </a:cubicBezTo>
                    <a:cubicBezTo>
                      <a:pt x="497" y="367"/>
                      <a:pt x="499" y="367"/>
                      <a:pt x="500" y="366"/>
                    </a:cubicBezTo>
                    <a:cubicBezTo>
                      <a:pt x="524" y="342"/>
                      <a:pt x="453" y="211"/>
                      <a:pt x="322" y="116"/>
                    </a:cubicBezTo>
                    <a:cubicBezTo>
                      <a:pt x="212" y="34"/>
                      <a:pt x="102" y="0"/>
                      <a:pt x="5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4"/>
              <p:cNvSpPr/>
              <p:nvPr/>
            </p:nvSpPr>
            <p:spPr>
              <a:xfrm>
                <a:off x="5813225" y="3146188"/>
                <a:ext cx="28900" cy="4875"/>
              </a:xfrm>
              <a:custGeom>
                <a:rect b="b" l="l" r="r" t="t"/>
                <a:pathLst>
                  <a:path extrusionOk="0" h="195" w="1156">
                    <a:moveTo>
                      <a:pt x="597" y="1"/>
                    </a:moveTo>
                    <a:cubicBezTo>
                      <a:pt x="388" y="1"/>
                      <a:pt x="180" y="63"/>
                      <a:pt x="1" y="187"/>
                    </a:cubicBezTo>
                    <a:cubicBezTo>
                      <a:pt x="3" y="192"/>
                      <a:pt x="11" y="195"/>
                      <a:pt x="23" y="195"/>
                    </a:cubicBezTo>
                    <a:cubicBezTo>
                      <a:pt x="93" y="195"/>
                      <a:pt x="313" y="125"/>
                      <a:pt x="584" y="115"/>
                    </a:cubicBezTo>
                    <a:cubicBezTo>
                      <a:pt x="850" y="115"/>
                      <a:pt x="1071" y="168"/>
                      <a:pt x="1137" y="168"/>
                    </a:cubicBezTo>
                    <a:cubicBezTo>
                      <a:pt x="1148" y="168"/>
                      <a:pt x="1154" y="166"/>
                      <a:pt x="1156" y="163"/>
                    </a:cubicBezTo>
                    <a:cubicBezTo>
                      <a:pt x="984" y="54"/>
                      <a:pt x="790" y="1"/>
                      <a:pt x="59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4"/>
              <p:cNvSpPr/>
              <p:nvPr/>
            </p:nvSpPr>
            <p:spPr>
              <a:xfrm>
                <a:off x="5818300" y="3163588"/>
                <a:ext cx="37825" cy="13650"/>
              </a:xfrm>
              <a:custGeom>
                <a:rect b="b" l="l" r="r" t="t"/>
                <a:pathLst>
                  <a:path extrusionOk="0" h="546" w="1513">
                    <a:moveTo>
                      <a:pt x="7" y="1"/>
                    </a:moveTo>
                    <a:cubicBezTo>
                      <a:pt x="4" y="1"/>
                      <a:pt x="2" y="1"/>
                      <a:pt x="0" y="3"/>
                    </a:cubicBezTo>
                    <a:cubicBezTo>
                      <a:pt x="191" y="205"/>
                      <a:pt x="429" y="348"/>
                      <a:pt x="703" y="419"/>
                    </a:cubicBezTo>
                    <a:cubicBezTo>
                      <a:pt x="887" y="498"/>
                      <a:pt x="1091" y="545"/>
                      <a:pt x="1295" y="545"/>
                    </a:cubicBezTo>
                    <a:cubicBezTo>
                      <a:pt x="1368" y="545"/>
                      <a:pt x="1440" y="539"/>
                      <a:pt x="1512" y="527"/>
                    </a:cubicBezTo>
                    <a:cubicBezTo>
                      <a:pt x="1512" y="491"/>
                      <a:pt x="1155" y="455"/>
                      <a:pt x="739" y="312"/>
                    </a:cubicBezTo>
                    <a:cubicBezTo>
                      <a:pt x="346" y="178"/>
                      <a:pt x="59" y="1"/>
                      <a:pt x="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4"/>
              <p:cNvSpPr/>
              <p:nvPr/>
            </p:nvSpPr>
            <p:spPr>
              <a:xfrm>
                <a:off x="5862350" y="3184188"/>
                <a:ext cx="28300" cy="11625"/>
              </a:xfrm>
              <a:custGeom>
                <a:rect b="b" l="l" r="r" t="t"/>
                <a:pathLst>
                  <a:path extrusionOk="0" h="465" w="1132">
                    <a:moveTo>
                      <a:pt x="316" y="0"/>
                    </a:moveTo>
                    <a:cubicBezTo>
                      <a:pt x="209" y="0"/>
                      <a:pt x="102" y="24"/>
                      <a:pt x="1" y="72"/>
                    </a:cubicBezTo>
                    <a:cubicBezTo>
                      <a:pt x="203" y="96"/>
                      <a:pt x="393" y="131"/>
                      <a:pt x="584" y="179"/>
                    </a:cubicBezTo>
                    <a:cubicBezTo>
                      <a:pt x="763" y="262"/>
                      <a:pt x="941" y="357"/>
                      <a:pt x="1108" y="465"/>
                    </a:cubicBezTo>
                    <a:cubicBezTo>
                      <a:pt x="1132" y="453"/>
                      <a:pt x="977" y="191"/>
                      <a:pt x="632" y="72"/>
                    </a:cubicBezTo>
                    <a:cubicBezTo>
                      <a:pt x="530" y="24"/>
                      <a:pt x="423" y="0"/>
                      <a:pt x="31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4"/>
              <p:cNvSpPr/>
              <p:nvPr/>
            </p:nvSpPr>
            <p:spPr>
              <a:xfrm>
                <a:off x="5770075" y="3098738"/>
                <a:ext cx="119100" cy="25650"/>
              </a:xfrm>
              <a:custGeom>
                <a:rect b="b" l="l" r="r" t="t"/>
                <a:pathLst>
                  <a:path extrusionOk="0" h="1026" w="4764">
                    <a:moveTo>
                      <a:pt x="2590" y="1"/>
                    </a:moveTo>
                    <a:cubicBezTo>
                      <a:pt x="2568" y="1"/>
                      <a:pt x="2546" y="1"/>
                      <a:pt x="2525" y="1"/>
                    </a:cubicBezTo>
                    <a:cubicBezTo>
                      <a:pt x="1906" y="1"/>
                      <a:pt x="1298" y="85"/>
                      <a:pt x="703" y="275"/>
                    </a:cubicBezTo>
                    <a:cubicBezTo>
                      <a:pt x="489" y="335"/>
                      <a:pt x="310" y="394"/>
                      <a:pt x="179" y="454"/>
                    </a:cubicBezTo>
                    <a:cubicBezTo>
                      <a:pt x="120" y="466"/>
                      <a:pt x="60" y="501"/>
                      <a:pt x="1" y="537"/>
                    </a:cubicBezTo>
                    <a:cubicBezTo>
                      <a:pt x="1" y="538"/>
                      <a:pt x="2" y="538"/>
                      <a:pt x="4" y="538"/>
                    </a:cubicBezTo>
                    <a:cubicBezTo>
                      <a:pt x="38" y="538"/>
                      <a:pt x="314" y="458"/>
                      <a:pt x="727" y="346"/>
                    </a:cubicBezTo>
                    <a:cubicBezTo>
                      <a:pt x="1310" y="192"/>
                      <a:pt x="1917" y="120"/>
                      <a:pt x="2513" y="108"/>
                    </a:cubicBezTo>
                    <a:cubicBezTo>
                      <a:pt x="3120" y="108"/>
                      <a:pt x="3715" y="239"/>
                      <a:pt x="4251" y="501"/>
                    </a:cubicBezTo>
                    <a:cubicBezTo>
                      <a:pt x="4406" y="585"/>
                      <a:pt x="4549" y="704"/>
                      <a:pt x="4656" y="858"/>
                    </a:cubicBezTo>
                    <a:cubicBezTo>
                      <a:pt x="4727" y="966"/>
                      <a:pt x="4763" y="1025"/>
                      <a:pt x="4763" y="1025"/>
                    </a:cubicBezTo>
                    <a:cubicBezTo>
                      <a:pt x="4751" y="966"/>
                      <a:pt x="4727" y="894"/>
                      <a:pt x="4692" y="835"/>
                    </a:cubicBezTo>
                    <a:cubicBezTo>
                      <a:pt x="4596" y="668"/>
                      <a:pt x="4454" y="537"/>
                      <a:pt x="4287" y="442"/>
                    </a:cubicBezTo>
                    <a:cubicBezTo>
                      <a:pt x="3770" y="155"/>
                      <a:pt x="3176" y="1"/>
                      <a:pt x="259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4"/>
              <p:cNvSpPr/>
              <p:nvPr/>
            </p:nvSpPr>
            <p:spPr>
              <a:xfrm>
                <a:off x="5799550" y="3110438"/>
                <a:ext cx="93475" cy="41025"/>
              </a:xfrm>
              <a:custGeom>
                <a:rect b="b" l="l" r="r" t="t"/>
                <a:pathLst>
                  <a:path extrusionOk="0" h="1641" w="3739">
                    <a:moveTo>
                      <a:pt x="1214" y="0"/>
                    </a:moveTo>
                    <a:cubicBezTo>
                      <a:pt x="1021" y="0"/>
                      <a:pt x="826" y="15"/>
                      <a:pt x="631" y="45"/>
                    </a:cubicBezTo>
                    <a:cubicBezTo>
                      <a:pt x="417" y="57"/>
                      <a:pt x="203" y="105"/>
                      <a:pt x="0" y="164"/>
                    </a:cubicBezTo>
                    <a:cubicBezTo>
                      <a:pt x="215" y="164"/>
                      <a:pt x="429" y="152"/>
                      <a:pt x="643" y="129"/>
                    </a:cubicBezTo>
                    <a:cubicBezTo>
                      <a:pt x="793" y="111"/>
                      <a:pt x="943" y="103"/>
                      <a:pt x="1094" y="103"/>
                    </a:cubicBezTo>
                    <a:cubicBezTo>
                      <a:pt x="1459" y="103"/>
                      <a:pt x="1825" y="151"/>
                      <a:pt x="2179" y="236"/>
                    </a:cubicBezTo>
                    <a:cubicBezTo>
                      <a:pt x="2679" y="379"/>
                      <a:pt x="3120" y="676"/>
                      <a:pt x="3429" y="1081"/>
                    </a:cubicBezTo>
                    <a:cubicBezTo>
                      <a:pt x="3548" y="1260"/>
                      <a:pt x="3656" y="1438"/>
                      <a:pt x="3739" y="1641"/>
                    </a:cubicBezTo>
                    <a:cubicBezTo>
                      <a:pt x="3739" y="1581"/>
                      <a:pt x="3727" y="1522"/>
                      <a:pt x="3715" y="1474"/>
                    </a:cubicBezTo>
                    <a:cubicBezTo>
                      <a:pt x="3667" y="1319"/>
                      <a:pt x="3596" y="1164"/>
                      <a:pt x="3501" y="1033"/>
                    </a:cubicBezTo>
                    <a:cubicBezTo>
                      <a:pt x="3191" y="593"/>
                      <a:pt x="2727" y="271"/>
                      <a:pt x="2215" y="129"/>
                    </a:cubicBezTo>
                    <a:cubicBezTo>
                      <a:pt x="1889" y="45"/>
                      <a:pt x="1553" y="0"/>
                      <a:pt x="121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4"/>
              <p:cNvSpPr/>
              <p:nvPr/>
            </p:nvSpPr>
            <p:spPr>
              <a:xfrm>
                <a:off x="5687025" y="3116488"/>
                <a:ext cx="34550" cy="55825"/>
              </a:xfrm>
              <a:custGeom>
                <a:rect b="b" l="l" r="r" t="t"/>
                <a:pathLst>
                  <a:path extrusionOk="0" h="2233" w="1382">
                    <a:moveTo>
                      <a:pt x="1233" y="1"/>
                    </a:moveTo>
                    <a:cubicBezTo>
                      <a:pt x="1129" y="1"/>
                      <a:pt x="1026" y="25"/>
                      <a:pt x="929" y="65"/>
                    </a:cubicBezTo>
                    <a:cubicBezTo>
                      <a:pt x="798" y="113"/>
                      <a:pt x="667" y="184"/>
                      <a:pt x="560" y="279"/>
                    </a:cubicBezTo>
                    <a:cubicBezTo>
                      <a:pt x="60" y="708"/>
                      <a:pt x="1" y="1458"/>
                      <a:pt x="417" y="1958"/>
                    </a:cubicBezTo>
                    <a:cubicBezTo>
                      <a:pt x="513" y="2077"/>
                      <a:pt x="644" y="2184"/>
                      <a:pt x="787" y="2232"/>
                    </a:cubicBezTo>
                    <a:cubicBezTo>
                      <a:pt x="679" y="2125"/>
                      <a:pt x="584" y="2018"/>
                      <a:pt x="489" y="1899"/>
                    </a:cubicBezTo>
                    <a:cubicBezTo>
                      <a:pt x="429" y="1827"/>
                      <a:pt x="382" y="1744"/>
                      <a:pt x="346" y="1649"/>
                    </a:cubicBezTo>
                    <a:cubicBezTo>
                      <a:pt x="96" y="1065"/>
                      <a:pt x="370" y="387"/>
                      <a:pt x="965" y="148"/>
                    </a:cubicBezTo>
                    <a:cubicBezTo>
                      <a:pt x="1096" y="89"/>
                      <a:pt x="1239" y="53"/>
                      <a:pt x="1382" y="17"/>
                    </a:cubicBezTo>
                    <a:cubicBezTo>
                      <a:pt x="1332" y="6"/>
                      <a:pt x="1283" y="1"/>
                      <a:pt x="123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4"/>
              <p:cNvSpPr/>
              <p:nvPr/>
            </p:nvSpPr>
            <p:spPr>
              <a:xfrm>
                <a:off x="5894200" y="3196363"/>
                <a:ext cx="45575" cy="53925"/>
              </a:xfrm>
              <a:custGeom>
                <a:rect b="b" l="l" r="r" t="t"/>
                <a:pathLst>
                  <a:path extrusionOk="0" h="2157" w="1823">
                    <a:moveTo>
                      <a:pt x="748" y="1"/>
                    </a:moveTo>
                    <a:cubicBezTo>
                      <a:pt x="673" y="1"/>
                      <a:pt x="598" y="9"/>
                      <a:pt x="524" y="25"/>
                    </a:cubicBezTo>
                    <a:cubicBezTo>
                      <a:pt x="381" y="61"/>
                      <a:pt x="239" y="121"/>
                      <a:pt x="120" y="192"/>
                    </a:cubicBezTo>
                    <a:cubicBezTo>
                      <a:pt x="36" y="251"/>
                      <a:pt x="0" y="311"/>
                      <a:pt x="0" y="311"/>
                    </a:cubicBezTo>
                    <a:cubicBezTo>
                      <a:pt x="167" y="216"/>
                      <a:pt x="346" y="156"/>
                      <a:pt x="536" y="109"/>
                    </a:cubicBezTo>
                    <a:cubicBezTo>
                      <a:pt x="590" y="99"/>
                      <a:pt x="645" y="95"/>
                      <a:pt x="699" y="95"/>
                    </a:cubicBezTo>
                    <a:cubicBezTo>
                      <a:pt x="846" y="95"/>
                      <a:pt x="992" y="128"/>
                      <a:pt x="1132" y="180"/>
                    </a:cubicBezTo>
                    <a:cubicBezTo>
                      <a:pt x="1346" y="287"/>
                      <a:pt x="1524" y="478"/>
                      <a:pt x="1608" y="704"/>
                    </a:cubicBezTo>
                    <a:cubicBezTo>
                      <a:pt x="1691" y="942"/>
                      <a:pt x="1667" y="1192"/>
                      <a:pt x="1536" y="1406"/>
                    </a:cubicBezTo>
                    <a:cubicBezTo>
                      <a:pt x="1429" y="1573"/>
                      <a:pt x="1286" y="1728"/>
                      <a:pt x="1108" y="1847"/>
                    </a:cubicBezTo>
                    <a:cubicBezTo>
                      <a:pt x="822" y="2037"/>
                      <a:pt x="608" y="2133"/>
                      <a:pt x="620" y="2156"/>
                    </a:cubicBezTo>
                    <a:cubicBezTo>
                      <a:pt x="620" y="2156"/>
                      <a:pt x="679" y="2145"/>
                      <a:pt x="774" y="2097"/>
                    </a:cubicBezTo>
                    <a:cubicBezTo>
                      <a:pt x="905" y="2037"/>
                      <a:pt x="1036" y="1978"/>
                      <a:pt x="1155" y="1906"/>
                    </a:cubicBezTo>
                    <a:cubicBezTo>
                      <a:pt x="1346" y="1799"/>
                      <a:pt x="1513" y="1645"/>
                      <a:pt x="1632" y="1466"/>
                    </a:cubicBezTo>
                    <a:cubicBezTo>
                      <a:pt x="1786" y="1228"/>
                      <a:pt x="1822" y="930"/>
                      <a:pt x="1727" y="668"/>
                    </a:cubicBezTo>
                    <a:cubicBezTo>
                      <a:pt x="1620" y="406"/>
                      <a:pt x="1429" y="192"/>
                      <a:pt x="1167" y="85"/>
                    </a:cubicBezTo>
                    <a:cubicBezTo>
                      <a:pt x="1034" y="30"/>
                      <a:pt x="891" y="1"/>
                      <a:pt x="7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4"/>
              <p:cNvSpPr/>
              <p:nvPr/>
            </p:nvSpPr>
            <p:spPr>
              <a:xfrm>
                <a:off x="5867125" y="3250563"/>
                <a:ext cx="53300" cy="71825"/>
              </a:xfrm>
              <a:custGeom>
                <a:rect b="b" l="l" r="r" t="t"/>
                <a:pathLst>
                  <a:path extrusionOk="0" h="2873" w="2132">
                    <a:moveTo>
                      <a:pt x="1798" y="0"/>
                    </a:moveTo>
                    <a:cubicBezTo>
                      <a:pt x="1774" y="12"/>
                      <a:pt x="1869" y="274"/>
                      <a:pt x="1953" y="703"/>
                    </a:cubicBezTo>
                    <a:cubicBezTo>
                      <a:pt x="2012" y="953"/>
                      <a:pt x="2024" y="1203"/>
                      <a:pt x="2012" y="1465"/>
                    </a:cubicBezTo>
                    <a:cubicBezTo>
                      <a:pt x="1988" y="1774"/>
                      <a:pt x="1893" y="2060"/>
                      <a:pt x="1703" y="2310"/>
                    </a:cubicBezTo>
                    <a:cubicBezTo>
                      <a:pt x="1524" y="2560"/>
                      <a:pt x="1250" y="2727"/>
                      <a:pt x="941" y="2763"/>
                    </a:cubicBezTo>
                    <a:cubicBezTo>
                      <a:pt x="917" y="2765"/>
                      <a:pt x="894" y="2766"/>
                      <a:pt x="871" y="2766"/>
                    </a:cubicBezTo>
                    <a:cubicBezTo>
                      <a:pt x="470" y="2766"/>
                      <a:pt x="116" y="2477"/>
                      <a:pt x="60" y="2072"/>
                    </a:cubicBezTo>
                    <a:cubicBezTo>
                      <a:pt x="48" y="1953"/>
                      <a:pt x="60" y="1882"/>
                      <a:pt x="48" y="1882"/>
                    </a:cubicBezTo>
                    <a:cubicBezTo>
                      <a:pt x="12" y="1941"/>
                      <a:pt x="0" y="2001"/>
                      <a:pt x="12" y="2072"/>
                    </a:cubicBezTo>
                    <a:cubicBezTo>
                      <a:pt x="12" y="2263"/>
                      <a:pt x="95" y="2429"/>
                      <a:pt x="214" y="2572"/>
                    </a:cubicBezTo>
                    <a:cubicBezTo>
                      <a:pt x="378" y="2757"/>
                      <a:pt x="621" y="2873"/>
                      <a:pt x="880" y="2873"/>
                    </a:cubicBezTo>
                    <a:cubicBezTo>
                      <a:pt x="904" y="2873"/>
                      <a:pt x="928" y="2872"/>
                      <a:pt x="953" y="2870"/>
                    </a:cubicBezTo>
                    <a:cubicBezTo>
                      <a:pt x="1286" y="2834"/>
                      <a:pt x="1595" y="2667"/>
                      <a:pt x="1798" y="2394"/>
                    </a:cubicBezTo>
                    <a:cubicBezTo>
                      <a:pt x="2000" y="2120"/>
                      <a:pt x="2107" y="1798"/>
                      <a:pt x="2119" y="1477"/>
                    </a:cubicBezTo>
                    <a:cubicBezTo>
                      <a:pt x="2131" y="1203"/>
                      <a:pt x="2107" y="941"/>
                      <a:pt x="2036" y="679"/>
                    </a:cubicBezTo>
                    <a:cubicBezTo>
                      <a:pt x="2000" y="512"/>
                      <a:pt x="1941" y="346"/>
                      <a:pt x="1881" y="179"/>
                    </a:cubicBezTo>
                    <a:cubicBezTo>
                      <a:pt x="1857" y="119"/>
                      <a:pt x="1834" y="60"/>
                      <a:pt x="179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4"/>
              <p:cNvSpPr/>
              <p:nvPr/>
            </p:nvSpPr>
            <p:spPr>
              <a:xfrm>
                <a:off x="5836450" y="3178813"/>
                <a:ext cx="61650" cy="169400"/>
              </a:xfrm>
              <a:custGeom>
                <a:rect b="b" l="l" r="r" t="t"/>
                <a:pathLst>
                  <a:path extrusionOk="0" h="6776" w="2466">
                    <a:moveTo>
                      <a:pt x="275" y="1"/>
                    </a:moveTo>
                    <a:lnTo>
                      <a:pt x="275" y="1"/>
                    </a:lnTo>
                    <a:cubicBezTo>
                      <a:pt x="1" y="465"/>
                      <a:pt x="155" y="1049"/>
                      <a:pt x="370" y="1549"/>
                    </a:cubicBezTo>
                    <a:cubicBezTo>
                      <a:pt x="596" y="2037"/>
                      <a:pt x="882" y="2525"/>
                      <a:pt x="870" y="3061"/>
                    </a:cubicBezTo>
                    <a:cubicBezTo>
                      <a:pt x="858" y="3966"/>
                      <a:pt x="13" y="4704"/>
                      <a:pt x="72" y="5609"/>
                    </a:cubicBezTo>
                    <a:cubicBezTo>
                      <a:pt x="120" y="6157"/>
                      <a:pt x="489" y="6621"/>
                      <a:pt x="1025" y="6776"/>
                    </a:cubicBezTo>
                    <a:cubicBezTo>
                      <a:pt x="608" y="6466"/>
                      <a:pt x="608" y="5835"/>
                      <a:pt x="798" y="5371"/>
                    </a:cubicBezTo>
                    <a:cubicBezTo>
                      <a:pt x="989" y="4894"/>
                      <a:pt x="1846" y="3656"/>
                      <a:pt x="1989" y="3156"/>
                    </a:cubicBezTo>
                    <a:cubicBezTo>
                      <a:pt x="2465" y="1501"/>
                      <a:pt x="2310" y="1299"/>
                      <a:pt x="1763" y="668"/>
                    </a:cubicBezTo>
                    <a:lnTo>
                      <a:pt x="275"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4"/>
              <p:cNvSpPr/>
              <p:nvPr/>
            </p:nvSpPr>
            <p:spPr>
              <a:xfrm>
                <a:off x="5848075" y="3177038"/>
                <a:ext cx="33950" cy="34425"/>
              </a:xfrm>
              <a:custGeom>
                <a:rect b="b" l="l" r="r" t="t"/>
                <a:pathLst>
                  <a:path extrusionOk="0" h="1377" w="1358">
                    <a:moveTo>
                      <a:pt x="36" y="1"/>
                    </a:moveTo>
                    <a:cubicBezTo>
                      <a:pt x="36" y="1"/>
                      <a:pt x="0" y="120"/>
                      <a:pt x="36" y="310"/>
                    </a:cubicBezTo>
                    <a:cubicBezTo>
                      <a:pt x="131" y="834"/>
                      <a:pt x="524" y="1239"/>
                      <a:pt x="1036" y="1358"/>
                    </a:cubicBezTo>
                    <a:cubicBezTo>
                      <a:pt x="1115" y="1372"/>
                      <a:pt x="1182" y="1377"/>
                      <a:pt x="1233" y="1377"/>
                    </a:cubicBezTo>
                    <a:cubicBezTo>
                      <a:pt x="1313" y="1377"/>
                      <a:pt x="1357" y="1365"/>
                      <a:pt x="1357" y="1358"/>
                    </a:cubicBezTo>
                    <a:cubicBezTo>
                      <a:pt x="1250" y="1322"/>
                      <a:pt x="1155" y="1286"/>
                      <a:pt x="1060" y="1275"/>
                    </a:cubicBezTo>
                    <a:cubicBezTo>
                      <a:pt x="595" y="1132"/>
                      <a:pt x="238" y="763"/>
                      <a:pt x="107" y="298"/>
                    </a:cubicBezTo>
                    <a:cubicBezTo>
                      <a:pt x="95" y="191"/>
                      <a:pt x="71" y="96"/>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4"/>
              <p:cNvSpPr/>
              <p:nvPr/>
            </p:nvSpPr>
            <p:spPr>
              <a:xfrm>
                <a:off x="5845675" y="3182088"/>
                <a:ext cx="33075" cy="152425"/>
              </a:xfrm>
              <a:custGeom>
                <a:rect b="b" l="l" r="r" t="t"/>
                <a:pathLst>
                  <a:path extrusionOk="0" h="6097" w="1323">
                    <a:moveTo>
                      <a:pt x="36" y="1"/>
                    </a:moveTo>
                    <a:cubicBezTo>
                      <a:pt x="13" y="84"/>
                      <a:pt x="1" y="180"/>
                      <a:pt x="1" y="263"/>
                    </a:cubicBezTo>
                    <a:cubicBezTo>
                      <a:pt x="13" y="513"/>
                      <a:pt x="60" y="763"/>
                      <a:pt x="144" y="1001"/>
                    </a:cubicBezTo>
                    <a:cubicBezTo>
                      <a:pt x="287" y="1334"/>
                      <a:pt x="477" y="1656"/>
                      <a:pt x="703" y="1942"/>
                    </a:cubicBezTo>
                    <a:cubicBezTo>
                      <a:pt x="834" y="2108"/>
                      <a:pt x="953" y="2287"/>
                      <a:pt x="1049" y="2477"/>
                    </a:cubicBezTo>
                    <a:cubicBezTo>
                      <a:pt x="1156" y="2680"/>
                      <a:pt x="1203" y="2894"/>
                      <a:pt x="1203" y="3120"/>
                    </a:cubicBezTo>
                    <a:cubicBezTo>
                      <a:pt x="1191" y="3347"/>
                      <a:pt x="1144" y="3561"/>
                      <a:pt x="1037" y="3763"/>
                    </a:cubicBezTo>
                    <a:cubicBezTo>
                      <a:pt x="941" y="3942"/>
                      <a:pt x="810" y="4109"/>
                      <a:pt x="656" y="4240"/>
                    </a:cubicBezTo>
                    <a:cubicBezTo>
                      <a:pt x="501" y="4371"/>
                      <a:pt x="370" y="4525"/>
                      <a:pt x="251" y="4680"/>
                    </a:cubicBezTo>
                    <a:cubicBezTo>
                      <a:pt x="156" y="4835"/>
                      <a:pt x="108" y="5013"/>
                      <a:pt x="96" y="5180"/>
                    </a:cubicBezTo>
                    <a:cubicBezTo>
                      <a:pt x="72" y="5442"/>
                      <a:pt x="144" y="5692"/>
                      <a:pt x="275" y="5906"/>
                    </a:cubicBezTo>
                    <a:cubicBezTo>
                      <a:pt x="322" y="5966"/>
                      <a:pt x="358" y="6014"/>
                      <a:pt x="417" y="6061"/>
                    </a:cubicBezTo>
                    <a:cubicBezTo>
                      <a:pt x="453" y="6085"/>
                      <a:pt x="465" y="6097"/>
                      <a:pt x="465" y="6097"/>
                    </a:cubicBezTo>
                    <a:cubicBezTo>
                      <a:pt x="477" y="6097"/>
                      <a:pt x="406" y="6026"/>
                      <a:pt x="322" y="5883"/>
                    </a:cubicBezTo>
                    <a:cubicBezTo>
                      <a:pt x="203" y="5668"/>
                      <a:pt x="156" y="5430"/>
                      <a:pt x="179" y="5192"/>
                    </a:cubicBezTo>
                    <a:cubicBezTo>
                      <a:pt x="191" y="5025"/>
                      <a:pt x="251" y="4871"/>
                      <a:pt x="334" y="4740"/>
                    </a:cubicBezTo>
                    <a:cubicBezTo>
                      <a:pt x="441" y="4585"/>
                      <a:pt x="572" y="4442"/>
                      <a:pt x="727" y="4323"/>
                    </a:cubicBezTo>
                    <a:cubicBezTo>
                      <a:pt x="894" y="4180"/>
                      <a:pt x="1037" y="4001"/>
                      <a:pt x="1144" y="3811"/>
                    </a:cubicBezTo>
                    <a:cubicBezTo>
                      <a:pt x="1251" y="3597"/>
                      <a:pt x="1310" y="3359"/>
                      <a:pt x="1310" y="3120"/>
                    </a:cubicBezTo>
                    <a:cubicBezTo>
                      <a:pt x="1322" y="2882"/>
                      <a:pt x="1263" y="2644"/>
                      <a:pt x="1156" y="2430"/>
                    </a:cubicBezTo>
                    <a:cubicBezTo>
                      <a:pt x="1049" y="2239"/>
                      <a:pt x="929" y="2049"/>
                      <a:pt x="787" y="1882"/>
                    </a:cubicBezTo>
                    <a:cubicBezTo>
                      <a:pt x="560" y="1608"/>
                      <a:pt x="370" y="1299"/>
                      <a:pt x="227" y="965"/>
                    </a:cubicBezTo>
                    <a:cubicBezTo>
                      <a:pt x="96" y="656"/>
                      <a:pt x="36" y="334"/>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4"/>
              <p:cNvSpPr/>
              <p:nvPr/>
            </p:nvSpPr>
            <p:spPr>
              <a:xfrm>
                <a:off x="5863850" y="3209488"/>
                <a:ext cx="35725" cy="88125"/>
              </a:xfrm>
              <a:custGeom>
                <a:rect b="b" l="l" r="r" t="t"/>
                <a:pathLst>
                  <a:path extrusionOk="0" h="3525" w="1429">
                    <a:moveTo>
                      <a:pt x="917" y="0"/>
                    </a:moveTo>
                    <a:lnTo>
                      <a:pt x="917" y="0"/>
                    </a:lnTo>
                    <a:cubicBezTo>
                      <a:pt x="1024" y="167"/>
                      <a:pt x="1119" y="346"/>
                      <a:pt x="1179" y="536"/>
                    </a:cubicBezTo>
                    <a:cubicBezTo>
                      <a:pt x="1310" y="977"/>
                      <a:pt x="1298" y="1465"/>
                      <a:pt x="1131" y="1905"/>
                    </a:cubicBezTo>
                    <a:cubicBezTo>
                      <a:pt x="953" y="2334"/>
                      <a:pt x="703" y="2739"/>
                      <a:pt x="393" y="3084"/>
                    </a:cubicBezTo>
                    <a:cubicBezTo>
                      <a:pt x="250" y="3227"/>
                      <a:pt x="119" y="3370"/>
                      <a:pt x="0" y="3525"/>
                    </a:cubicBezTo>
                    <a:cubicBezTo>
                      <a:pt x="167" y="3417"/>
                      <a:pt x="322" y="3286"/>
                      <a:pt x="441" y="3132"/>
                    </a:cubicBezTo>
                    <a:cubicBezTo>
                      <a:pt x="786" y="2786"/>
                      <a:pt x="1060" y="2382"/>
                      <a:pt x="1238" y="1929"/>
                    </a:cubicBezTo>
                    <a:cubicBezTo>
                      <a:pt x="1417" y="1465"/>
                      <a:pt x="1429" y="965"/>
                      <a:pt x="1262" y="500"/>
                    </a:cubicBezTo>
                    <a:cubicBezTo>
                      <a:pt x="1203" y="358"/>
                      <a:pt x="1131" y="227"/>
                      <a:pt x="1036" y="119"/>
                    </a:cubicBezTo>
                    <a:cubicBezTo>
                      <a:pt x="976" y="36"/>
                      <a:pt x="917" y="0"/>
                      <a:pt x="917"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4"/>
              <p:cNvSpPr/>
              <p:nvPr/>
            </p:nvSpPr>
            <p:spPr>
              <a:xfrm>
                <a:off x="5463500" y="3341338"/>
                <a:ext cx="619650" cy="429550"/>
              </a:xfrm>
              <a:custGeom>
                <a:rect b="b" l="l" r="r" t="t"/>
                <a:pathLst>
                  <a:path extrusionOk="0" h="17182" w="24786">
                    <a:moveTo>
                      <a:pt x="18479" y="9085"/>
                    </a:moveTo>
                    <a:lnTo>
                      <a:pt x="19110" y="11169"/>
                    </a:lnTo>
                    <a:lnTo>
                      <a:pt x="19110" y="11169"/>
                    </a:lnTo>
                    <a:lnTo>
                      <a:pt x="18574" y="11133"/>
                    </a:lnTo>
                    <a:lnTo>
                      <a:pt x="18491" y="10716"/>
                    </a:lnTo>
                    <a:cubicBezTo>
                      <a:pt x="18479" y="10681"/>
                      <a:pt x="18479" y="10633"/>
                      <a:pt x="18479" y="10597"/>
                    </a:cubicBezTo>
                    <a:lnTo>
                      <a:pt x="18479" y="9085"/>
                    </a:lnTo>
                    <a:close/>
                    <a:moveTo>
                      <a:pt x="11323" y="1"/>
                    </a:moveTo>
                    <a:lnTo>
                      <a:pt x="11275" y="834"/>
                    </a:lnTo>
                    <a:lnTo>
                      <a:pt x="9739" y="1310"/>
                    </a:lnTo>
                    <a:cubicBezTo>
                      <a:pt x="9680" y="1334"/>
                      <a:pt x="9620" y="1358"/>
                      <a:pt x="9573" y="1394"/>
                    </a:cubicBezTo>
                    <a:lnTo>
                      <a:pt x="9573" y="1370"/>
                    </a:lnTo>
                    <a:cubicBezTo>
                      <a:pt x="9573" y="1370"/>
                      <a:pt x="7751" y="1656"/>
                      <a:pt x="6775" y="4894"/>
                    </a:cubicBezTo>
                    <a:cubicBezTo>
                      <a:pt x="6465" y="5930"/>
                      <a:pt x="6501" y="8645"/>
                      <a:pt x="5632" y="11193"/>
                    </a:cubicBezTo>
                    <a:lnTo>
                      <a:pt x="3524" y="10062"/>
                    </a:lnTo>
                    <a:lnTo>
                      <a:pt x="1858" y="9276"/>
                    </a:lnTo>
                    <a:lnTo>
                      <a:pt x="0" y="11466"/>
                    </a:lnTo>
                    <a:lnTo>
                      <a:pt x="4810" y="15991"/>
                    </a:lnTo>
                    <a:cubicBezTo>
                      <a:pt x="5013" y="16193"/>
                      <a:pt x="5870" y="16658"/>
                      <a:pt x="6691" y="16824"/>
                    </a:cubicBezTo>
                    <a:cubicBezTo>
                      <a:pt x="6865" y="16870"/>
                      <a:pt x="7045" y="16893"/>
                      <a:pt x="7225" y="16893"/>
                    </a:cubicBezTo>
                    <a:cubicBezTo>
                      <a:pt x="7512" y="16893"/>
                      <a:pt x="7801" y="16834"/>
                      <a:pt x="8073" y="16717"/>
                    </a:cubicBezTo>
                    <a:cubicBezTo>
                      <a:pt x="8287" y="16955"/>
                      <a:pt x="8561" y="17181"/>
                      <a:pt x="8811" y="17181"/>
                    </a:cubicBezTo>
                    <a:lnTo>
                      <a:pt x="18300" y="17122"/>
                    </a:lnTo>
                    <a:cubicBezTo>
                      <a:pt x="18514" y="17098"/>
                      <a:pt x="18717" y="17003"/>
                      <a:pt x="18860" y="16848"/>
                    </a:cubicBezTo>
                    <a:cubicBezTo>
                      <a:pt x="19253" y="16491"/>
                      <a:pt x="19467" y="15979"/>
                      <a:pt x="19467" y="15455"/>
                    </a:cubicBezTo>
                    <a:cubicBezTo>
                      <a:pt x="19836" y="15622"/>
                      <a:pt x="20217" y="15777"/>
                      <a:pt x="20610" y="15896"/>
                    </a:cubicBezTo>
                    <a:cubicBezTo>
                      <a:pt x="20807" y="15940"/>
                      <a:pt x="21007" y="15961"/>
                      <a:pt x="21207" y="15961"/>
                    </a:cubicBezTo>
                    <a:cubicBezTo>
                      <a:pt x="23009" y="15961"/>
                      <a:pt x="24786" y="14254"/>
                      <a:pt x="24217" y="12336"/>
                    </a:cubicBezTo>
                    <a:cubicBezTo>
                      <a:pt x="24039" y="11728"/>
                      <a:pt x="21705" y="5978"/>
                      <a:pt x="20634" y="3358"/>
                    </a:cubicBezTo>
                    <a:cubicBezTo>
                      <a:pt x="20610" y="3287"/>
                      <a:pt x="20574" y="3227"/>
                      <a:pt x="20538" y="3156"/>
                    </a:cubicBezTo>
                    <a:cubicBezTo>
                      <a:pt x="20074" y="2239"/>
                      <a:pt x="19193" y="1596"/>
                      <a:pt x="18169" y="1441"/>
                    </a:cubicBezTo>
                    <a:lnTo>
                      <a:pt x="16538" y="1168"/>
                    </a:lnTo>
                    <a:lnTo>
                      <a:pt x="16490" y="120"/>
                    </a:lnTo>
                    <a:lnTo>
                      <a:pt x="113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4"/>
              <p:cNvSpPr/>
              <p:nvPr/>
            </p:nvSpPr>
            <p:spPr>
              <a:xfrm>
                <a:off x="5864125" y="3514288"/>
                <a:ext cx="78925" cy="107775"/>
              </a:xfrm>
              <a:custGeom>
                <a:rect b="b" l="l" r="r" t="t"/>
                <a:pathLst>
                  <a:path extrusionOk="0" h="4311" w="3157">
                    <a:moveTo>
                      <a:pt x="1799" y="0"/>
                    </a:moveTo>
                    <a:cubicBezTo>
                      <a:pt x="1811" y="96"/>
                      <a:pt x="1846" y="191"/>
                      <a:pt x="1870" y="286"/>
                    </a:cubicBezTo>
                    <a:cubicBezTo>
                      <a:pt x="1930" y="500"/>
                      <a:pt x="2001" y="750"/>
                      <a:pt x="2096" y="1060"/>
                    </a:cubicBezTo>
                    <a:cubicBezTo>
                      <a:pt x="2275" y="1727"/>
                      <a:pt x="2513" y="2632"/>
                      <a:pt x="2811" y="3620"/>
                    </a:cubicBezTo>
                    <a:cubicBezTo>
                      <a:pt x="2873" y="3817"/>
                      <a:pt x="2935" y="4005"/>
                      <a:pt x="2998" y="4184"/>
                    </a:cubicBezTo>
                    <a:lnTo>
                      <a:pt x="2998" y="4184"/>
                    </a:lnTo>
                    <a:cubicBezTo>
                      <a:pt x="2142" y="4117"/>
                      <a:pt x="1412" y="4071"/>
                      <a:pt x="882" y="4048"/>
                    </a:cubicBezTo>
                    <a:cubicBezTo>
                      <a:pt x="608" y="4037"/>
                      <a:pt x="388" y="4031"/>
                      <a:pt x="236" y="4031"/>
                    </a:cubicBezTo>
                    <a:cubicBezTo>
                      <a:pt x="84" y="4031"/>
                      <a:pt x="1" y="4037"/>
                      <a:pt x="1" y="4048"/>
                    </a:cubicBezTo>
                    <a:lnTo>
                      <a:pt x="227" y="4072"/>
                    </a:lnTo>
                    <a:lnTo>
                      <a:pt x="870" y="4132"/>
                    </a:lnTo>
                    <a:lnTo>
                      <a:pt x="3061" y="4310"/>
                    </a:lnTo>
                    <a:lnTo>
                      <a:pt x="3156" y="4310"/>
                    </a:lnTo>
                    <a:lnTo>
                      <a:pt x="3120" y="4227"/>
                    </a:lnTo>
                    <a:cubicBezTo>
                      <a:pt x="3049" y="4025"/>
                      <a:pt x="2989" y="3810"/>
                      <a:pt x="2918" y="3584"/>
                    </a:cubicBezTo>
                    <a:cubicBezTo>
                      <a:pt x="2620" y="2596"/>
                      <a:pt x="2370" y="1691"/>
                      <a:pt x="2168" y="1036"/>
                    </a:cubicBezTo>
                    <a:cubicBezTo>
                      <a:pt x="2061" y="715"/>
                      <a:pt x="1977" y="453"/>
                      <a:pt x="1918" y="274"/>
                    </a:cubicBezTo>
                    <a:cubicBezTo>
                      <a:pt x="1894" y="179"/>
                      <a:pt x="1846" y="84"/>
                      <a:pt x="179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4"/>
              <p:cNvSpPr/>
              <p:nvPr/>
            </p:nvSpPr>
            <p:spPr>
              <a:xfrm>
                <a:off x="5837650" y="3675013"/>
                <a:ext cx="152125" cy="64925"/>
              </a:xfrm>
              <a:custGeom>
                <a:rect b="b" l="l" r="r" t="t"/>
                <a:pathLst>
                  <a:path extrusionOk="0" h="2597" w="6085">
                    <a:moveTo>
                      <a:pt x="0" y="1"/>
                    </a:moveTo>
                    <a:lnTo>
                      <a:pt x="0" y="1"/>
                    </a:lnTo>
                    <a:cubicBezTo>
                      <a:pt x="72" y="48"/>
                      <a:pt x="143" y="96"/>
                      <a:pt x="227" y="132"/>
                    </a:cubicBezTo>
                    <a:lnTo>
                      <a:pt x="858" y="453"/>
                    </a:lnTo>
                    <a:cubicBezTo>
                      <a:pt x="1393" y="727"/>
                      <a:pt x="2120" y="1120"/>
                      <a:pt x="2941" y="1537"/>
                    </a:cubicBezTo>
                    <a:cubicBezTo>
                      <a:pt x="3644" y="1906"/>
                      <a:pt x="4370" y="2191"/>
                      <a:pt x="5132" y="2394"/>
                    </a:cubicBezTo>
                    <a:cubicBezTo>
                      <a:pt x="5418" y="2465"/>
                      <a:pt x="5656" y="2525"/>
                      <a:pt x="5822" y="2561"/>
                    </a:cubicBezTo>
                    <a:cubicBezTo>
                      <a:pt x="5906" y="2584"/>
                      <a:pt x="6001" y="2596"/>
                      <a:pt x="6084" y="2596"/>
                    </a:cubicBezTo>
                    <a:cubicBezTo>
                      <a:pt x="6084" y="2572"/>
                      <a:pt x="5727" y="2489"/>
                      <a:pt x="5156" y="2310"/>
                    </a:cubicBezTo>
                    <a:cubicBezTo>
                      <a:pt x="4406" y="2084"/>
                      <a:pt x="3679" y="1787"/>
                      <a:pt x="2989" y="1429"/>
                    </a:cubicBezTo>
                    <a:cubicBezTo>
                      <a:pt x="2167" y="1025"/>
                      <a:pt x="1441" y="632"/>
                      <a:pt x="893" y="382"/>
                    </a:cubicBezTo>
                    <a:cubicBezTo>
                      <a:pt x="619" y="251"/>
                      <a:pt x="393" y="155"/>
                      <a:pt x="238" y="84"/>
                    </a:cubicBezTo>
                    <a:cubicBezTo>
                      <a:pt x="167" y="48"/>
                      <a:pt x="84" y="24"/>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4"/>
              <p:cNvSpPr/>
              <p:nvPr/>
            </p:nvSpPr>
            <p:spPr>
              <a:xfrm>
                <a:off x="5668575" y="3454163"/>
                <a:ext cx="20850" cy="145875"/>
              </a:xfrm>
              <a:custGeom>
                <a:rect b="b" l="l" r="r" t="t"/>
                <a:pathLst>
                  <a:path extrusionOk="0" h="5835" w="834">
                    <a:moveTo>
                      <a:pt x="655" y="0"/>
                    </a:moveTo>
                    <a:cubicBezTo>
                      <a:pt x="632" y="298"/>
                      <a:pt x="608" y="584"/>
                      <a:pt x="560" y="881"/>
                    </a:cubicBezTo>
                    <a:cubicBezTo>
                      <a:pt x="513" y="1143"/>
                      <a:pt x="429" y="1465"/>
                      <a:pt x="334" y="1810"/>
                    </a:cubicBezTo>
                    <a:cubicBezTo>
                      <a:pt x="227" y="2191"/>
                      <a:pt x="143" y="2572"/>
                      <a:pt x="96" y="2965"/>
                    </a:cubicBezTo>
                    <a:cubicBezTo>
                      <a:pt x="1" y="3679"/>
                      <a:pt x="96" y="4406"/>
                      <a:pt x="370" y="5072"/>
                    </a:cubicBezTo>
                    <a:cubicBezTo>
                      <a:pt x="453" y="5275"/>
                      <a:pt x="560" y="5465"/>
                      <a:pt x="667" y="5656"/>
                    </a:cubicBezTo>
                    <a:cubicBezTo>
                      <a:pt x="715" y="5715"/>
                      <a:pt x="763" y="5775"/>
                      <a:pt x="822" y="5834"/>
                    </a:cubicBezTo>
                    <a:cubicBezTo>
                      <a:pt x="834" y="5822"/>
                      <a:pt x="643" y="5549"/>
                      <a:pt x="453" y="5037"/>
                    </a:cubicBezTo>
                    <a:cubicBezTo>
                      <a:pt x="203" y="4370"/>
                      <a:pt x="120" y="3667"/>
                      <a:pt x="203" y="2965"/>
                    </a:cubicBezTo>
                    <a:cubicBezTo>
                      <a:pt x="262" y="2584"/>
                      <a:pt x="346" y="2203"/>
                      <a:pt x="441" y="1822"/>
                    </a:cubicBezTo>
                    <a:cubicBezTo>
                      <a:pt x="524" y="1477"/>
                      <a:pt x="596" y="1155"/>
                      <a:pt x="643" y="881"/>
                    </a:cubicBezTo>
                    <a:cubicBezTo>
                      <a:pt x="667" y="667"/>
                      <a:pt x="691" y="453"/>
                      <a:pt x="679" y="238"/>
                    </a:cubicBezTo>
                    <a:cubicBezTo>
                      <a:pt x="691" y="155"/>
                      <a:pt x="679" y="72"/>
                      <a:pt x="65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4"/>
              <p:cNvSpPr/>
              <p:nvPr/>
            </p:nvSpPr>
            <p:spPr>
              <a:xfrm>
                <a:off x="5657275" y="3603888"/>
                <a:ext cx="36325" cy="167000"/>
              </a:xfrm>
              <a:custGeom>
                <a:rect b="b" l="l" r="r" t="t"/>
                <a:pathLst>
                  <a:path extrusionOk="0" h="6680" w="1453">
                    <a:moveTo>
                      <a:pt x="1226" y="0"/>
                    </a:moveTo>
                    <a:lnTo>
                      <a:pt x="1226" y="0"/>
                    </a:lnTo>
                    <a:cubicBezTo>
                      <a:pt x="1334" y="333"/>
                      <a:pt x="1381" y="691"/>
                      <a:pt x="1346" y="1048"/>
                    </a:cubicBezTo>
                    <a:cubicBezTo>
                      <a:pt x="1310" y="1429"/>
                      <a:pt x="1215" y="1810"/>
                      <a:pt x="1060" y="2155"/>
                    </a:cubicBezTo>
                    <a:cubicBezTo>
                      <a:pt x="893" y="2560"/>
                      <a:pt x="655" y="2977"/>
                      <a:pt x="441" y="3441"/>
                    </a:cubicBezTo>
                    <a:cubicBezTo>
                      <a:pt x="238" y="3882"/>
                      <a:pt x="95" y="4346"/>
                      <a:pt x="36" y="4822"/>
                    </a:cubicBezTo>
                    <a:cubicBezTo>
                      <a:pt x="0" y="5227"/>
                      <a:pt x="72" y="5620"/>
                      <a:pt x="262" y="5977"/>
                    </a:cubicBezTo>
                    <a:cubicBezTo>
                      <a:pt x="381" y="6215"/>
                      <a:pt x="560" y="6418"/>
                      <a:pt x="786" y="6560"/>
                    </a:cubicBezTo>
                    <a:cubicBezTo>
                      <a:pt x="857" y="6608"/>
                      <a:pt x="917" y="6632"/>
                      <a:pt x="988" y="6656"/>
                    </a:cubicBezTo>
                    <a:cubicBezTo>
                      <a:pt x="1036" y="6679"/>
                      <a:pt x="1060" y="6679"/>
                      <a:pt x="1060" y="6679"/>
                    </a:cubicBezTo>
                    <a:cubicBezTo>
                      <a:pt x="1060" y="6679"/>
                      <a:pt x="965" y="6632"/>
                      <a:pt x="822" y="6525"/>
                    </a:cubicBezTo>
                    <a:cubicBezTo>
                      <a:pt x="607" y="6370"/>
                      <a:pt x="441" y="6167"/>
                      <a:pt x="333" y="5941"/>
                    </a:cubicBezTo>
                    <a:cubicBezTo>
                      <a:pt x="167" y="5596"/>
                      <a:pt x="107" y="5215"/>
                      <a:pt x="155" y="4834"/>
                    </a:cubicBezTo>
                    <a:cubicBezTo>
                      <a:pt x="214" y="4370"/>
                      <a:pt x="345" y="3917"/>
                      <a:pt x="560" y="3489"/>
                    </a:cubicBezTo>
                    <a:cubicBezTo>
                      <a:pt x="762" y="3036"/>
                      <a:pt x="1000" y="2608"/>
                      <a:pt x="1155" y="2203"/>
                    </a:cubicBezTo>
                    <a:cubicBezTo>
                      <a:pt x="1310" y="1834"/>
                      <a:pt x="1405" y="1453"/>
                      <a:pt x="1441" y="1060"/>
                    </a:cubicBezTo>
                    <a:cubicBezTo>
                      <a:pt x="1453" y="786"/>
                      <a:pt x="1429" y="524"/>
                      <a:pt x="1346" y="274"/>
                    </a:cubicBezTo>
                    <a:cubicBezTo>
                      <a:pt x="1322" y="202"/>
                      <a:pt x="1298" y="131"/>
                      <a:pt x="1262" y="72"/>
                    </a:cubicBezTo>
                    <a:cubicBezTo>
                      <a:pt x="1238" y="24"/>
                      <a:pt x="1226" y="0"/>
                      <a:pt x="1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4"/>
              <p:cNvSpPr/>
              <p:nvPr/>
            </p:nvSpPr>
            <p:spPr>
              <a:xfrm>
                <a:off x="5684050" y="3389863"/>
                <a:ext cx="4800" cy="41400"/>
              </a:xfrm>
              <a:custGeom>
                <a:rect b="b" l="l" r="r" t="t"/>
                <a:pathLst>
                  <a:path extrusionOk="0" h="1656" w="192">
                    <a:moveTo>
                      <a:pt x="120" y="0"/>
                    </a:moveTo>
                    <a:cubicBezTo>
                      <a:pt x="36" y="274"/>
                      <a:pt x="1" y="560"/>
                      <a:pt x="36" y="834"/>
                    </a:cubicBezTo>
                    <a:cubicBezTo>
                      <a:pt x="24" y="1120"/>
                      <a:pt x="72" y="1394"/>
                      <a:pt x="179" y="1655"/>
                    </a:cubicBezTo>
                    <a:cubicBezTo>
                      <a:pt x="191" y="1382"/>
                      <a:pt x="179" y="1108"/>
                      <a:pt x="144" y="834"/>
                    </a:cubicBezTo>
                    <a:cubicBezTo>
                      <a:pt x="155" y="560"/>
                      <a:pt x="144" y="274"/>
                      <a:pt x="12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4"/>
              <p:cNvSpPr/>
              <p:nvPr/>
            </p:nvSpPr>
            <p:spPr>
              <a:xfrm>
                <a:off x="5606375" y="3621438"/>
                <a:ext cx="18475" cy="72950"/>
              </a:xfrm>
              <a:custGeom>
                <a:rect b="b" l="l" r="r" t="t"/>
                <a:pathLst>
                  <a:path extrusionOk="0" h="2918" w="739">
                    <a:moveTo>
                      <a:pt x="0" y="1"/>
                    </a:moveTo>
                    <a:cubicBezTo>
                      <a:pt x="500" y="894"/>
                      <a:pt x="715" y="1906"/>
                      <a:pt x="619" y="2918"/>
                    </a:cubicBezTo>
                    <a:cubicBezTo>
                      <a:pt x="679" y="2775"/>
                      <a:pt x="703" y="2632"/>
                      <a:pt x="715" y="2477"/>
                    </a:cubicBezTo>
                    <a:cubicBezTo>
                      <a:pt x="738" y="2108"/>
                      <a:pt x="726" y="1739"/>
                      <a:pt x="643" y="1382"/>
                    </a:cubicBezTo>
                    <a:cubicBezTo>
                      <a:pt x="572" y="1024"/>
                      <a:pt x="441" y="691"/>
                      <a:pt x="262" y="370"/>
                    </a:cubicBezTo>
                    <a:cubicBezTo>
                      <a:pt x="203" y="227"/>
                      <a:pt x="107" y="108"/>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4"/>
              <p:cNvSpPr/>
              <p:nvPr/>
            </p:nvSpPr>
            <p:spPr>
              <a:xfrm>
                <a:off x="5904325" y="3395288"/>
                <a:ext cx="45850" cy="35975"/>
              </a:xfrm>
              <a:custGeom>
                <a:rect b="b" l="l" r="r" t="t"/>
                <a:pathLst>
                  <a:path extrusionOk="0" h="1439" w="1834">
                    <a:moveTo>
                      <a:pt x="1548" y="1"/>
                    </a:moveTo>
                    <a:cubicBezTo>
                      <a:pt x="1521" y="1"/>
                      <a:pt x="1495" y="4"/>
                      <a:pt x="1465" y="10"/>
                    </a:cubicBezTo>
                    <a:cubicBezTo>
                      <a:pt x="1167" y="45"/>
                      <a:pt x="881" y="164"/>
                      <a:pt x="631" y="355"/>
                    </a:cubicBezTo>
                    <a:cubicBezTo>
                      <a:pt x="381" y="534"/>
                      <a:pt x="191" y="784"/>
                      <a:pt x="72" y="1069"/>
                    </a:cubicBezTo>
                    <a:cubicBezTo>
                      <a:pt x="12" y="1177"/>
                      <a:pt x="0" y="1319"/>
                      <a:pt x="24" y="1438"/>
                    </a:cubicBezTo>
                    <a:cubicBezTo>
                      <a:pt x="48" y="1438"/>
                      <a:pt x="48" y="1296"/>
                      <a:pt x="143" y="1105"/>
                    </a:cubicBezTo>
                    <a:cubicBezTo>
                      <a:pt x="274" y="843"/>
                      <a:pt x="465" y="629"/>
                      <a:pt x="703" y="462"/>
                    </a:cubicBezTo>
                    <a:cubicBezTo>
                      <a:pt x="929" y="284"/>
                      <a:pt x="1191" y="153"/>
                      <a:pt x="1477" y="93"/>
                    </a:cubicBezTo>
                    <a:cubicBezTo>
                      <a:pt x="1524" y="81"/>
                      <a:pt x="1572" y="81"/>
                      <a:pt x="1620" y="81"/>
                    </a:cubicBezTo>
                    <a:lnTo>
                      <a:pt x="1739" y="81"/>
                    </a:lnTo>
                    <a:cubicBezTo>
                      <a:pt x="1758" y="81"/>
                      <a:pt x="1800" y="96"/>
                      <a:pt x="1822" y="96"/>
                    </a:cubicBezTo>
                    <a:cubicBezTo>
                      <a:pt x="1827" y="96"/>
                      <a:pt x="1831" y="95"/>
                      <a:pt x="1834" y="93"/>
                    </a:cubicBezTo>
                    <a:cubicBezTo>
                      <a:pt x="1834" y="93"/>
                      <a:pt x="1810" y="69"/>
                      <a:pt x="1751" y="34"/>
                    </a:cubicBezTo>
                    <a:cubicBezTo>
                      <a:pt x="1703" y="22"/>
                      <a:pt x="1667" y="10"/>
                      <a:pt x="1631" y="10"/>
                    </a:cubicBezTo>
                    <a:cubicBezTo>
                      <a:pt x="1602" y="4"/>
                      <a:pt x="1575" y="1"/>
                      <a:pt x="15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4"/>
              <p:cNvSpPr/>
              <p:nvPr/>
            </p:nvSpPr>
            <p:spPr>
              <a:xfrm>
                <a:off x="5882000" y="3536313"/>
                <a:ext cx="45850" cy="83375"/>
              </a:xfrm>
              <a:custGeom>
                <a:rect b="b" l="l" r="r" t="t"/>
                <a:pathLst>
                  <a:path extrusionOk="0" h="3335" w="1834">
                    <a:moveTo>
                      <a:pt x="1334" y="0"/>
                    </a:moveTo>
                    <a:lnTo>
                      <a:pt x="1334" y="0"/>
                    </a:lnTo>
                    <a:cubicBezTo>
                      <a:pt x="1370" y="917"/>
                      <a:pt x="1274" y="1834"/>
                      <a:pt x="1084" y="2727"/>
                    </a:cubicBezTo>
                    <a:cubicBezTo>
                      <a:pt x="679" y="2786"/>
                      <a:pt x="298" y="2977"/>
                      <a:pt x="0" y="3251"/>
                    </a:cubicBezTo>
                    <a:lnTo>
                      <a:pt x="1834" y="3334"/>
                    </a:lnTo>
                    <a:lnTo>
                      <a:pt x="1739" y="1274"/>
                    </a:lnTo>
                    <a:lnTo>
                      <a:pt x="1417" y="167"/>
                    </a:lnTo>
                    <a:lnTo>
                      <a:pt x="1334" y="0"/>
                    </a:ln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4"/>
              <p:cNvSpPr/>
              <p:nvPr/>
            </p:nvSpPr>
            <p:spPr>
              <a:xfrm>
                <a:off x="5746275" y="3366063"/>
                <a:ext cx="127400" cy="23225"/>
              </a:xfrm>
              <a:custGeom>
                <a:rect b="b" l="l" r="r" t="t"/>
                <a:pathLst>
                  <a:path extrusionOk="0" h="929" w="5096">
                    <a:moveTo>
                      <a:pt x="24" y="0"/>
                    </a:moveTo>
                    <a:cubicBezTo>
                      <a:pt x="0" y="71"/>
                      <a:pt x="0" y="155"/>
                      <a:pt x="24" y="214"/>
                    </a:cubicBezTo>
                    <a:cubicBezTo>
                      <a:pt x="95" y="417"/>
                      <a:pt x="250" y="571"/>
                      <a:pt x="441" y="631"/>
                    </a:cubicBezTo>
                    <a:cubicBezTo>
                      <a:pt x="1072" y="833"/>
                      <a:pt x="1726" y="929"/>
                      <a:pt x="2393" y="929"/>
                    </a:cubicBezTo>
                    <a:cubicBezTo>
                      <a:pt x="3048" y="917"/>
                      <a:pt x="3715" y="822"/>
                      <a:pt x="4346" y="631"/>
                    </a:cubicBezTo>
                    <a:cubicBezTo>
                      <a:pt x="4536" y="571"/>
                      <a:pt x="4715" y="500"/>
                      <a:pt x="4905" y="417"/>
                    </a:cubicBezTo>
                    <a:cubicBezTo>
                      <a:pt x="4965" y="393"/>
                      <a:pt x="5036" y="357"/>
                      <a:pt x="5096" y="321"/>
                    </a:cubicBezTo>
                    <a:cubicBezTo>
                      <a:pt x="5096" y="319"/>
                      <a:pt x="5094" y="318"/>
                      <a:pt x="5089" y="318"/>
                    </a:cubicBezTo>
                    <a:cubicBezTo>
                      <a:pt x="5043" y="318"/>
                      <a:pt x="4757" y="427"/>
                      <a:pt x="4322" y="536"/>
                    </a:cubicBezTo>
                    <a:cubicBezTo>
                      <a:pt x="3691" y="702"/>
                      <a:pt x="3036" y="798"/>
                      <a:pt x="2393" y="798"/>
                    </a:cubicBezTo>
                    <a:cubicBezTo>
                      <a:pt x="2352" y="798"/>
                      <a:pt x="2311" y="799"/>
                      <a:pt x="2271" y="799"/>
                    </a:cubicBezTo>
                    <a:cubicBezTo>
                      <a:pt x="1658" y="799"/>
                      <a:pt x="1056" y="715"/>
                      <a:pt x="464" y="548"/>
                    </a:cubicBezTo>
                    <a:cubicBezTo>
                      <a:pt x="286" y="500"/>
                      <a:pt x="131" y="369"/>
                      <a:pt x="60" y="191"/>
                    </a:cubicBezTo>
                    <a:cubicBezTo>
                      <a:pt x="36" y="131"/>
                      <a:pt x="24" y="60"/>
                      <a:pt x="24"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4"/>
              <p:cNvSpPr/>
              <p:nvPr/>
            </p:nvSpPr>
            <p:spPr>
              <a:xfrm>
                <a:off x="5968625" y="3508338"/>
                <a:ext cx="13100" cy="32175"/>
              </a:xfrm>
              <a:custGeom>
                <a:rect b="b" l="l" r="r" t="t"/>
                <a:pathLst>
                  <a:path extrusionOk="0" h="1287" w="524">
                    <a:moveTo>
                      <a:pt x="524" y="0"/>
                    </a:moveTo>
                    <a:cubicBezTo>
                      <a:pt x="381" y="191"/>
                      <a:pt x="274" y="405"/>
                      <a:pt x="214" y="619"/>
                    </a:cubicBezTo>
                    <a:cubicBezTo>
                      <a:pt x="107" y="834"/>
                      <a:pt x="36" y="1060"/>
                      <a:pt x="0" y="1286"/>
                    </a:cubicBezTo>
                    <a:cubicBezTo>
                      <a:pt x="143" y="1096"/>
                      <a:pt x="250" y="893"/>
                      <a:pt x="322" y="667"/>
                    </a:cubicBezTo>
                    <a:cubicBezTo>
                      <a:pt x="417" y="465"/>
                      <a:pt x="488" y="238"/>
                      <a:pt x="5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4"/>
              <p:cNvSpPr/>
              <p:nvPr/>
            </p:nvSpPr>
            <p:spPr>
              <a:xfrm>
                <a:off x="5995100" y="3614588"/>
                <a:ext cx="37525" cy="11650"/>
              </a:xfrm>
              <a:custGeom>
                <a:rect b="b" l="l" r="r" t="t"/>
                <a:pathLst>
                  <a:path extrusionOk="0" h="466" w="1501">
                    <a:moveTo>
                      <a:pt x="1" y="1"/>
                    </a:moveTo>
                    <a:lnTo>
                      <a:pt x="1" y="1"/>
                    </a:lnTo>
                    <a:cubicBezTo>
                      <a:pt x="227" y="132"/>
                      <a:pt x="477" y="227"/>
                      <a:pt x="739" y="286"/>
                    </a:cubicBezTo>
                    <a:cubicBezTo>
                      <a:pt x="977" y="382"/>
                      <a:pt x="1239" y="441"/>
                      <a:pt x="1501" y="465"/>
                    </a:cubicBezTo>
                    <a:cubicBezTo>
                      <a:pt x="1275" y="334"/>
                      <a:pt x="1025" y="239"/>
                      <a:pt x="763" y="179"/>
                    </a:cubicBezTo>
                    <a:cubicBezTo>
                      <a:pt x="525" y="84"/>
                      <a:pt x="263" y="25"/>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4"/>
              <p:cNvSpPr/>
              <p:nvPr/>
            </p:nvSpPr>
            <p:spPr>
              <a:xfrm>
                <a:off x="5998975" y="3657163"/>
                <a:ext cx="4200" cy="33050"/>
              </a:xfrm>
              <a:custGeom>
                <a:rect b="b" l="l" r="r" t="t"/>
                <a:pathLst>
                  <a:path extrusionOk="0" h="1322" w="168">
                    <a:moveTo>
                      <a:pt x="60" y="0"/>
                    </a:moveTo>
                    <a:cubicBezTo>
                      <a:pt x="12" y="215"/>
                      <a:pt x="0" y="441"/>
                      <a:pt x="24" y="667"/>
                    </a:cubicBezTo>
                    <a:cubicBezTo>
                      <a:pt x="12" y="893"/>
                      <a:pt x="36" y="1108"/>
                      <a:pt x="96" y="1322"/>
                    </a:cubicBezTo>
                    <a:cubicBezTo>
                      <a:pt x="155" y="1108"/>
                      <a:pt x="167" y="881"/>
                      <a:pt x="131" y="667"/>
                    </a:cubicBezTo>
                    <a:cubicBezTo>
                      <a:pt x="155" y="441"/>
                      <a:pt x="120" y="215"/>
                      <a:pt x="6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4"/>
              <p:cNvSpPr/>
              <p:nvPr/>
            </p:nvSpPr>
            <p:spPr>
              <a:xfrm>
                <a:off x="5909675" y="3645838"/>
                <a:ext cx="25025" cy="22350"/>
              </a:xfrm>
              <a:custGeom>
                <a:rect b="b" l="l" r="r" t="t"/>
                <a:pathLst>
                  <a:path extrusionOk="0" h="894" w="1001">
                    <a:moveTo>
                      <a:pt x="1001" y="1"/>
                    </a:moveTo>
                    <a:lnTo>
                      <a:pt x="1001" y="1"/>
                    </a:lnTo>
                    <a:cubicBezTo>
                      <a:pt x="584" y="191"/>
                      <a:pt x="239" y="501"/>
                      <a:pt x="1" y="882"/>
                    </a:cubicBezTo>
                    <a:lnTo>
                      <a:pt x="1" y="894"/>
                    </a:lnTo>
                    <a:cubicBezTo>
                      <a:pt x="179" y="763"/>
                      <a:pt x="358" y="620"/>
                      <a:pt x="513" y="465"/>
                    </a:cubicBezTo>
                    <a:cubicBezTo>
                      <a:pt x="691" y="322"/>
                      <a:pt x="858" y="168"/>
                      <a:pt x="10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4"/>
              <p:cNvSpPr/>
              <p:nvPr/>
            </p:nvSpPr>
            <p:spPr>
              <a:xfrm>
                <a:off x="5844200" y="3629163"/>
                <a:ext cx="19075" cy="19100"/>
              </a:xfrm>
              <a:custGeom>
                <a:rect b="b" l="l" r="r" t="t"/>
                <a:pathLst>
                  <a:path extrusionOk="0" h="764" w="763">
                    <a:moveTo>
                      <a:pt x="28" y="0"/>
                    </a:moveTo>
                    <a:cubicBezTo>
                      <a:pt x="26" y="0"/>
                      <a:pt x="25" y="1"/>
                      <a:pt x="24" y="1"/>
                    </a:cubicBezTo>
                    <a:cubicBezTo>
                      <a:pt x="0" y="25"/>
                      <a:pt x="143" y="215"/>
                      <a:pt x="334" y="418"/>
                    </a:cubicBezTo>
                    <a:cubicBezTo>
                      <a:pt x="528" y="624"/>
                      <a:pt x="701" y="764"/>
                      <a:pt x="735" y="764"/>
                    </a:cubicBezTo>
                    <a:cubicBezTo>
                      <a:pt x="736" y="764"/>
                      <a:pt x="737" y="764"/>
                      <a:pt x="738" y="763"/>
                    </a:cubicBezTo>
                    <a:cubicBezTo>
                      <a:pt x="762" y="739"/>
                      <a:pt x="619" y="549"/>
                      <a:pt x="417" y="346"/>
                    </a:cubicBezTo>
                    <a:cubicBezTo>
                      <a:pt x="234" y="140"/>
                      <a:pt x="62" y="0"/>
                      <a:pt x="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4"/>
              <p:cNvSpPr/>
              <p:nvPr/>
            </p:nvSpPr>
            <p:spPr>
              <a:xfrm>
                <a:off x="5935275" y="3442238"/>
                <a:ext cx="28900" cy="18500"/>
              </a:xfrm>
              <a:custGeom>
                <a:rect b="b" l="l" r="r" t="t"/>
                <a:pathLst>
                  <a:path extrusionOk="0" h="740" w="1156">
                    <a:moveTo>
                      <a:pt x="1" y="1"/>
                    </a:moveTo>
                    <a:lnTo>
                      <a:pt x="1" y="1"/>
                    </a:lnTo>
                    <a:cubicBezTo>
                      <a:pt x="346" y="311"/>
                      <a:pt x="739" y="561"/>
                      <a:pt x="1155" y="739"/>
                    </a:cubicBezTo>
                    <a:cubicBezTo>
                      <a:pt x="822" y="430"/>
                      <a:pt x="429" y="180"/>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4"/>
              <p:cNvSpPr/>
              <p:nvPr/>
            </p:nvSpPr>
            <p:spPr>
              <a:xfrm>
                <a:off x="5862050" y="3392238"/>
                <a:ext cx="13725" cy="32775"/>
              </a:xfrm>
              <a:custGeom>
                <a:rect b="b" l="l" r="r" t="t"/>
                <a:pathLst>
                  <a:path extrusionOk="0" h="1311" w="549">
                    <a:moveTo>
                      <a:pt x="548" y="1"/>
                    </a:moveTo>
                    <a:cubicBezTo>
                      <a:pt x="394" y="191"/>
                      <a:pt x="263" y="394"/>
                      <a:pt x="191" y="632"/>
                    </a:cubicBezTo>
                    <a:cubicBezTo>
                      <a:pt x="84" y="846"/>
                      <a:pt x="13" y="1072"/>
                      <a:pt x="1" y="1310"/>
                    </a:cubicBezTo>
                    <a:cubicBezTo>
                      <a:pt x="120" y="1108"/>
                      <a:pt x="227" y="894"/>
                      <a:pt x="298" y="667"/>
                    </a:cubicBezTo>
                    <a:cubicBezTo>
                      <a:pt x="405" y="465"/>
                      <a:pt x="489" y="239"/>
                      <a:pt x="5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4"/>
              <p:cNvSpPr/>
              <p:nvPr/>
            </p:nvSpPr>
            <p:spPr>
              <a:xfrm>
                <a:off x="5855200" y="3495838"/>
                <a:ext cx="31275" cy="21450"/>
              </a:xfrm>
              <a:custGeom>
                <a:rect b="b" l="l" r="r" t="t"/>
                <a:pathLst>
                  <a:path extrusionOk="0" h="858" w="1251">
                    <a:moveTo>
                      <a:pt x="1251" y="0"/>
                    </a:moveTo>
                    <a:cubicBezTo>
                      <a:pt x="1025" y="107"/>
                      <a:pt x="810" y="250"/>
                      <a:pt x="608" y="405"/>
                    </a:cubicBezTo>
                    <a:cubicBezTo>
                      <a:pt x="394" y="536"/>
                      <a:pt x="179" y="679"/>
                      <a:pt x="1" y="857"/>
                    </a:cubicBezTo>
                    <a:cubicBezTo>
                      <a:pt x="239" y="786"/>
                      <a:pt x="477" y="667"/>
                      <a:pt x="668" y="500"/>
                    </a:cubicBezTo>
                    <a:cubicBezTo>
                      <a:pt x="894" y="369"/>
                      <a:pt x="1096" y="203"/>
                      <a:pt x="1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4"/>
              <p:cNvSpPr/>
              <p:nvPr/>
            </p:nvSpPr>
            <p:spPr>
              <a:xfrm>
                <a:off x="5802225" y="3561913"/>
                <a:ext cx="43175" cy="22950"/>
              </a:xfrm>
              <a:custGeom>
                <a:rect b="b" l="l" r="r" t="t"/>
                <a:pathLst>
                  <a:path extrusionOk="0" h="918" w="1727">
                    <a:moveTo>
                      <a:pt x="0" y="0"/>
                    </a:moveTo>
                    <a:lnTo>
                      <a:pt x="0" y="0"/>
                    </a:lnTo>
                    <a:cubicBezTo>
                      <a:pt x="262" y="203"/>
                      <a:pt x="536" y="381"/>
                      <a:pt x="834" y="512"/>
                    </a:cubicBezTo>
                    <a:cubicBezTo>
                      <a:pt x="1120" y="679"/>
                      <a:pt x="1417" y="810"/>
                      <a:pt x="1727" y="917"/>
                    </a:cubicBezTo>
                    <a:cubicBezTo>
                      <a:pt x="1465" y="715"/>
                      <a:pt x="1179" y="548"/>
                      <a:pt x="893" y="405"/>
                    </a:cubicBezTo>
                    <a:cubicBezTo>
                      <a:pt x="608" y="238"/>
                      <a:pt x="310" y="107"/>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4"/>
              <p:cNvSpPr/>
              <p:nvPr/>
            </p:nvSpPr>
            <p:spPr>
              <a:xfrm>
                <a:off x="5777525" y="3477963"/>
                <a:ext cx="7450" cy="30400"/>
              </a:xfrm>
              <a:custGeom>
                <a:rect b="b" l="l" r="r" t="t"/>
                <a:pathLst>
                  <a:path extrusionOk="0" h="1216" w="298">
                    <a:moveTo>
                      <a:pt x="286" y="1"/>
                    </a:moveTo>
                    <a:lnTo>
                      <a:pt x="286" y="1"/>
                    </a:lnTo>
                    <a:cubicBezTo>
                      <a:pt x="191" y="179"/>
                      <a:pt x="119" y="382"/>
                      <a:pt x="95" y="596"/>
                    </a:cubicBezTo>
                    <a:cubicBezTo>
                      <a:pt x="24" y="798"/>
                      <a:pt x="0" y="1001"/>
                      <a:pt x="0" y="1215"/>
                    </a:cubicBezTo>
                    <a:cubicBezTo>
                      <a:pt x="107" y="1025"/>
                      <a:pt x="179" y="822"/>
                      <a:pt x="203" y="620"/>
                    </a:cubicBezTo>
                    <a:cubicBezTo>
                      <a:pt x="274" y="417"/>
                      <a:pt x="298" y="215"/>
                      <a:pt x="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4"/>
              <p:cNvSpPr/>
              <p:nvPr/>
            </p:nvSpPr>
            <p:spPr>
              <a:xfrm>
                <a:off x="5710850" y="3527963"/>
                <a:ext cx="15800" cy="31300"/>
              </a:xfrm>
              <a:custGeom>
                <a:rect b="b" l="l" r="r" t="t"/>
                <a:pathLst>
                  <a:path extrusionOk="0" h="1252" w="632">
                    <a:moveTo>
                      <a:pt x="631" y="1"/>
                    </a:moveTo>
                    <a:lnTo>
                      <a:pt x="631" y="1"/>
                    </a:lnTo>
                    <a:cubicBezTo>
                      <a:pt x="476" y="180"/>
                      <a:pt x="357" y="382"/>
                      <a:pt x="262" y="596"/>
                    </a:cubicBezTo>
                    <a:cubicBezTo>
                      <a:pt x="143" y="799"/>
                      <a:pt x="48" y="1025"/>
                      <a:pt x="0" y="1251"/>
                    </a:cubicBezTo>
                    <a:cubicBezTo>
                      <a:pt x="155" y="1073"/>
                      <a:pt x="274" y="870"/>
                      <a:pt x="369" y="656"/>
                    </a:cubicBezTo>
                    <a:cubicBezTo>
                      <a:pt x="488" y="453"/>
                      <a:pt x="584" y="227"/>
                      <a:pt x="63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4"/>
              <p:cNvSpPr/>
              <p:nvPr/>
            </p:nvSpPr>
            <p:spPr>
              <a:xfrm>
                <a:off x="5720075" y="3412788"/>
                <a:ext cx="28900" cy="20550"/>
              </a:xfrm>
              <a:custGeom>
                <a:rect b="b" l="l" r="r" t="t"/>
                <a:pathLst>
                  <a:path extrusionOk="0" h="822" w="1156">
                    <a:moveTo>
                      <a:pt x="0" y="0"/>
                    </a:moveTo>
                    <a:cubicBezTo>
                      <a:pt x="155" y="191"/>
                      <a:pt x="346" y="346"/>
                      <a:pt x="548" y="465"/>
                    </a:cubicBezTo>
                    <a:cubicBezTo>
                      <a:pt x="727" y="619"/>
                      <a:pt x="929" y="738"/>
                      <a:pt x="1155" y="822"/>
                    </a:cubicBezTo>
                    <a:cubicBezTo>
                      <a:pt x="822" y="488"/>
                      <a:pt x="429" y="215"/>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4"/>
              <p:cNvSpPr/>
              <p:nvPr/>
            </p:nvSpPr>
            <p:spPr>
              <a:xfrm>
                <a:off x="5781975" y="3398488"/>
                <a:ext cx="10150" cy="18800"/>
              </a:xfrm>
              <a:custGeom>
                <a:rect b="b" l="l" r="r" t="t"/>
                <a:pathLst>
                  <a:path extrusionOk="0" h="752" w="406">
                    <a:moveTo>
                      <a:pt x="378" y="0"/>
                    </a:moveTo>
                    <a:cubicBezTo>
                      <a:pt x="338" y="0"/>
                      <a:pt x="235" y="151"/>
                      <a:pt x="144" y="346"/>
                    </a:cubicBezTo>
                    <a:cubicBezTo>
                      <a:pt x="48" y="560"/>
                      <a:pt x="1" y="727"/>
                      <a:pt x="25" y="751"/>
                    </a:cubicBezTo>
                    <a:cubicBezTo>
                      <a:pt x="26" y="751"/>
                      <a:pt x="27" y="752"/>
                      <a:pt x="29" y="752"/>
                    </a:cubicBezTo>
                    <a:cubicBezTo>
                      <a:pt x="67" y="752"/>
                      <a:pt x="159" y="600"/>
                      <a:pt x="251" y="394"/>
                    </a:cubicBezTo>
                    <a:cubicBezTo>
                      <a:pt x="334" y="191"/>
                      <a:pt x="406" y="13"/>
                      <a:pt x="382" y="1"/>
                    </a:cubicBezTo>
                    <a:cubicBezTo>
                      <a:pt x="381" y="0"/>
                      <a:pt x="379" y="0"/>
                      <a:pt x="37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4"/>
              <p:cNvSpPr/>
              <p:nvPr/>
            </p:nvSpPr>
            <p:spPr>
              <a:xfrm>
                <a:off x="5820375" y="3360888"/>
                <a:ext cx="19675" cy="2925"/>
              </a:xfrm>
              <a:custGeom>
                <a:rect b="b" l="l" r="r" t="t"/>
                <a:pathLst>
                  <a:path extrusionOk="0" h="117" w="787">
                    <a:moveTo>
                      <a:pt x="237" y="0"/>
                    </a:moveTo>
                    <a:cubicBezTo>
                      <a:pt x="94" y="0"/>
                      <a:pt x="1" y="14"/>
                      <a:pt x="1" y="40"/>
                    </a:cubicBezTo>
                    <a:cubicBezTo>
                      <a:pt x="1" y="76"/>
                      <a:pt x="167" y="112"/>
                      <a:pt x="394" y="112"/>
                    </a:cubicBezTo>
                    <a:cubicBezTo>
                      <a:pt x="447" y="115"/>
                      <a:pt x="499" y="116"/>
                      <a:pt x="545" y="116"/>
                    </a:cubicBezTo>
                    <a:cubicBezTo>
                      <a:pt x="686" y="116"/>
                      <a:pt x="787" y="103"/>
                      <a:pt x="787" y="76"/>
                    </a:cubicBezTo>
                    <a:cubicBezTo>
                      <a:pt x="787" y="40"/>
                      <a:pt x="608" y="5"/>
                      <a:pt x="394" y="5"/>
                    </a:cubicBezTo>
                    <a:cubicBezTo>
                      <a:pt x="337" y="2"/>
                      <a:pt x="284" y="0"/>
                      <a:pt x="2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4"/>
              <p:cNvSpPr/>
              <p:nvPr/>
            </p:nvSpPr>
            <p:spPr>
              <a:xfrm>
                <a:off x="5765325" y="3348413"/>
                <a:ext cx="11925" cy="14475"/>
              </a:xfrm>
              <a:custGeom>
                <a:rect b="b" l="l" r="r" t="t"/>
                <a:pathLst>
                  <a:path extrusionOk="0" h="579" w="477">
                    <a:moveTo>
                      <a:pt x="32" y="0"/>
                    </a:moveTo>
                    <a:cubicBezTo>
                      <a:pt x="29" y="0"/>
                      <a:pt x="26" y="1"/>
                      <a:pt x="24" y="4"/>
                    </a:cubicBezTo>
                    <a:cubicBezTo>
                      <a:pt x="0" y="27"/>
                      <a:pt x="72" y="170"/>
                      <a:pt x="191" y="325"/>
                    </a:cubicBezTo>
                    <a:cubicBezTo>
                      <a:pt x="299" y="466"/>
                      <a:pt x="408" y="578"/>
                      <a:pt x="444" y="578"/>
                    </a:cubicBezTo>
                    <a:cubicBezTo>
                      <a:pt x="448" y="578"/>
                      <a:pt x="450" y="577"/>
                      <a:pt x="453" y="575"/>
                    </a:cubicBezTo>
                    <a:cubicBezTo>
                      <a:pt x="476" y="551"/>
                      <a:pt x="405" y="408"/>
                      <a:pt x="286" y="254"/>
                    </a:cubicBezTo>
                    <a:cubicBezTo>
                      <a:pt x="177" y="112"/>
                      <a:pt x="68" y="0"/>
                      <a:pt x="3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4"/>
              <p:cNvSpPr/>
              <p:nvPr/>
            </p:nvSpPr>
            <p:spPr>
              <a:xfrm>
                <a:off x="5655175" y="3441063"/>
                <a:ext cx="5400" cy="34850"/>
              </a:xfrm>
              <a:custGeom>
                <a:rect b="b" l="l" r="r" t="t"/>
                <a:pathLst>
                  <a:path extrusionOk="0" h="1394" w="216">
                    <a:moveTo>
                      <a:pt x="179" y="0"/>
                    </a:moveTo>
                    <a:lnTo>
                      <a:pt x="179" y="0"/>
                    </a:lnTo>
                    <a:cubicBezTo>
                      <a:pt x="60" y="453"/>
                      <a:pt x="1" y="929"/>
                      <a:pt x="25" y="1393"/>
                    </a:cubicBezTo>
                    <a:cubicBezTo>
                      <a:pt x="108" y="1179"/>
                      <a:pt x="156" y="941"/>
                      <a:pt x="167" y="703"/>
                    </a:cubicBezTo>
                    <a:cubicBezTo>
                      <a:pt x="215" y="477"/>
                      <a:pt x="215" y="238"/>
                      <a:pt x="17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4"/>
              <p:cNvSpPr/>
              <p:nvPr/>
            </p:nvSpPr>
            <p:spPr>
              <a:xfrm>
                <a:off x="5641500" y="3520838"/>
                <a:ext cx="19075" cy="23875"/>
              </a:xfrm>
              <a:custGeom>
                <a:rect b="b" l="l" r="r" t="t"/>
                <a:pathLst>
                  <a:path extrusionOk="0" h="955" w="763">
                    <a:moveTo>
                      <a:pt x="762" y="0"/>
                    </a:moveTo>
                    <a:lnTo>
                      <a:pt x="762" y="0"/>
                    </a:lnTo>
                    <a:cubicBezTo>
                      <a:pt x="488" y="298"/>
                      <a:pt x="226" y="619"/>
                      <a:pt x="0" y="953"/>
                    </a:cubicBezTo>
                    <a:lnTo>
                      <a:pt x="12" y="953"/>
                    </a:lnTo>
                    <a:cubicBezTo>
                      <a:pt x="13" y="954"/>
                      <a:pt x="16" y="955"/>
                      <a:pt x="18" y="955"/>
                    </a:cubicBezTo>
                    <a:cubicBezTo>
                      <a:pt x="61" y="955"/>
                      <a:pt x="262" y="782"/>
                      <a:pt x="453" y="536"/>
                    </a:cubicBezTo>
                    <a:cubicBezTo>
                      <a:pt x="595" y="381"/>
                      <a:pt x="703" y="203"/>
                      <a:pt x="7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4"/>
              <p:cNvSpPr/>
              <p:nvPr/>
            </p:nvSpPr>
            <p:spPr>
              <a:xfrm>
                <a:off x="5645350" y="3585713"/>
                <a:ext cx="16100" cy="29500"/>
              </a:xfrm>
              <a:custGeom>
                <a:rect b="b" l="l" r="r" t="t"/>
                <a:pathLst>
                  <a:path extrusionOk="0" h="1180" w="644">
                    <a:moveTo>
                      <a:pt x="1" y="1"/>
                    </a:moveTo>
                    <a:cubicBezTo>
                      <a:pt x="60" y="227"/>
                      <a:pt x="156" y="429"/>
                      <a:pt x="275" y="620"/>
                    </a:cubicBezTo>
                    <a:cubicBezTo>
                      <a:pt x="370" y="834"/>
                      <a:pt x="489" y="1025"/>
                      <a:pt x="644" y="1180"/>
                    </a:cubicBezTo>
                    <a:cubicBezTo>
                      <a:pt x="596" y="965"/>
                      <a:pt x="501" y="751"/>
                      <a:pt x="382" y="572"/>
                    </a:cubicBezTo>
                    <a:cubicBezTo>
                      <a:pt x="287" y="358"/>
                      <a:pt x="156" y="16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4"/>
              <p:cNvSpPr/>
              <p:nvPr/>
            </p:nvSpPr>
            <p:spPr>
              <a:xfrm>
                <a:off x="5637625" y="3680363"/>
                <a:ext cx="14000" cy="37550"/>
              </a:xfrm>
              <a:custGeom>
                <a:rect b="b" l="l" r="r" t="t"/>
                <a:pathLst>
                  <a:path extrusionOk="0" h="1502" w="560">
                    <a:moveTo>
                      <a:pt x="560" y="1"/>
                    </a:moveTo>
                    <a:lnTo>
                      <a:pt x="560" y="1"/>
                    </a:lnTo>
                    <a:cubicBezTo>
                      <a:pt x="405" y="227"/>
                      <a:pt x="298" y="477"/>
                      <a:pt x="227" y="727"/>
                    </a:cubicBezTo>
                    <a:cubicBezTo>
                      <a:pt x="119" y="977"/>
                      <a:pt x="36" y="1239"/>
                      <a:pt x="0" y="1501"/>
                    </a:cubicBezTo>
                    <a:cubicBezTo>
                      <a:pt x="143" y="1275"/>
                      <a:pt x="262" y="1025"/>
                      <a:pt x="334" y="775"/>
                    </a:cubicBezTo>
                    <a:cubicBezTo>
                      <a:pt x="441" y="525"/>
                      <a:pt x="512" y="275"/>
                      <a:pt x="5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4"/>
              <p:cNvSpPr/>
              <p:nvPr/>
            </p:nvSpPr>
            <p:spPr>
              <a:xfrm>
                <a:off x="5565875" y="3668163"/>
                <a:ext cx="26825" cy="12525"/>
              </a:xfrm>
              <a:custGeom>
                <a:rect b="b" l="l" r="r" t="t"/>
                <a:pathLst>
                  <a:path extrusionOk="0" h="501" w="1073">
                    <a:moveTo>
                      <a:pt x="1072" y="1"/>
                    </a:moveTo>
                    <a:lnTo>
                      <a:pt x="1072" y="1"/>
                    </a:lnTo>
                    <a:cubicBezTo>
                      <a:pt x="691" y="96"/>
                      <a:pt x="322" y="263"/>
                      <a:pt x="1" y="501"/>
                    </a:cubicBezTo>
                    <a:cubicBezTo>
                      <a:pt x="394" y="406"/>
                      <a:pt x="751" y="227"/>
                      <a:pt x="107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4"/>
              <p:cNvSpPr/>
              <p:nvPr/>
            </p:nvSpPr>
            <p:spPr>
              <a:xfrm>
                <a:off x="5518850" y="3608038"/>
                <a:ext cx="8075" cy="33975"/>
              </a:xfrm>
              <a:custGeom>
                <a:rect b="b" l="l" r="r" t="t"/>
                <a:pathLst>
                  <a:path extrusionOk="0" h="1359" w="323">
                    <a:moveTo>
                      <a:pt x="1" y="1"/>
                    </a:moveTo>
                    <a:cubicBezTo>
                      <a:pt x="25" y="227"/>
                      <a:pt x="60" y="453"/>
                      <a:pt x="132" y="679"/>
                    </a:cubicBezTo>
                    <a:cubicBezTo>
                      <a:pt x="155" y="906"/>
                      <a:pt x="203" y="1144"/>
                      <a:pt x="275" y="1358"/>
                    </a:cubicBezTo>
                    <a:cubicBezTo>
                      <a:pt x="322" y="1132"/>
                      <a:pt x="310" y="894"/>
                      <a:pt x="239" y="668"/>
                    </a:cubicBezTo>
                    <a:cubicBezTo>
                      <a:pt x="215" y="429"/>
                      <a:pt x="132" y="19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4"/>
              <p:cNvSpPr/>
              <p:nvPr/>
            </p:nvSpPr>
            <p:spPr>
              <a:xfrm>
                <a:off x="5748950" y="3586913"/>
                <a:ext cx="14000" cy="30375"/>
              </a:xfrm>
              <a:custGeom>
                <a:rect b="b" l="l" r="r" t="t"/>
                <a:pathLst>
                  <a:path extrusionOk="0" h="1215" w="560">
                    <a:moveTo>
                      <a:pt x="0" y="0"/>
                    </a:moveTo>
                    <a:lnTo>
                      <a:pt x="0" y="0"/>
                    </a:lnTo>
                    <a:cubicBezTo>
                      <a:pt x="36" y="227"/>
                      <a:pt x="119" y="441"/>
                      <a:pt x="226" y="631"/>
                    </a:cubicBezTo>
                    <a:cubicBezTo>
                      <a:pt x="310" y="846"/>
                      <a:pt x="417" y="1036"/>
                      <a:pt x="560" y="1215"/>
                    </a:cubicBezTo>
                    <a:cubicBezTo>
                      <a:pt x="512" y="989"/>
                      <a:pt x="441" y="774"/>
                      <a:pt x="334" y="584"/>
                    </a:cubicBezTo>
                    <a:cubicBezTo>
                      <a:pt x="250" y="370"/>
                      <a:pt x="143" y="179"/>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4"/>
              <p:cNvSpPr/>
              <p:nvPr/>
            </p:nvSpPr>
            <p:spPr>
              <a:xfrm>
                <a:off x="5877525" y="3722338"/>
                <a:ext cx="18775" cy="25925"/>
              </a:xfrm>
              <a:custGeom>
                <a:rect b="b" l="l" r="r" t="t"/>
                <a:pathLst>
                  <a:path extrusionOk="0" h="1037" w="751">
                    <a:moveTo>
                      <a:pt x="751" y="1"/>
                    </a:moveTo>
                    <a:cubicBezTo>
                      <a:pt x="584" y="144"/>
                      <a:pt x="441" y="310"/>
                      <a:pt x="322" y="489"/>
                    </a:cubicBezTo>
                    <a:cubicBezTo>
                      <a:pt x="179" y="656"/>
                      <a:pt x="72" y="834"/>
                      <a:pt x="1" y="1037"/>
                    </a:cubicBezTo>
                    <a:cubicBezTo>
                      <a:pt x="167" y="906"/>
                      <a:pt x="310" y="739"/>
                      <a:pt x="417" y="560"/>
                    </a:cubicBezTo>
                    <a:cubicBezTo>
                      <a:pt x="560" y="394"/>
                      <a:pt x="667" y="203"/>
                      <a:pt x="7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4"/>
              <p:cNvSpPr/>
              <p:nvPr/>
            </p:nvSpPr>
            <p:spPr>
              <a:xfrm>
                <a:off x="5809675" y="3700013"/>
                <a:ext cx="13400" cy="33975"/>
              </a:xfrm>
              <a:custGeom>
                <a:rect b="b" l="l" r="r" t="t"/>
                <a:pathLst>
                  <a:path extrusionOk="0" h="1359" w="536">
                    <a:moveTo>
                      <a:pt x="0" y="1"/>
                    </a:moveTo>
                    <a:lnTo>
                      <a:pt x="0" y="1"/>
                    </a:lnTo>
                    <a:cubicBezTo>
                      <a:pt x="107" y="477"/>
                      <a:pt x="286" y="929"/>
                      <a:pt x="536" y="1358"/>
                    </a:cubicBezTo>
                    <a:cubicBezTo>
                      <a:pt x="500" y="1120"/>
                      <a:pt x="429" y="882"/>
                      <a:pt x="322" y="656"/>
                    </a:cubicBezTo>
                    <a:cubicBezTo>
                      <a:pt x="250" y="418"/>
                      <a:pt x="143" y="203"/>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4"/>
              <p:cNvSpPr/>
              <p:nvPr/>
            </p:nvSpPr>
            <p:spPr>
              <a:xfrm>
                <a:off x="5735550" y="3731263"/>
                <a:ext cx="32175" cy="18200"/>
              </a:xfrm>
              <a:custGeom>
                <a:rect b="b" l="l" r="r" t="t"/>
                <a:pathLst>
                  <a:path extrusionOk="0" h="728" w="1287">
                    <a:moveTo>
                      <a:pt x="1286" y="1"/>
                    </a:moveTo>
                    <a:lnTo>
                      <a:pt x="1286" y="1"/>
                    </a:lnTo>
                    <a:cubicBezTo>
                      <a:pt x="1060" y="108"/>
                      <a:pt x="846" y="227"/>
                      <a:pt x="643" y="370"/>
                    </a:cubicBezTo>
                    <a:cubicBezTo>
                      <a:pt x="417" y="465"/>
                      <a:pt x="203" y="584"/>
                      <a:pt x="0" y="727"/>
                    </a:cubicBezTo>
                    <a:cubicBezTo>
                      <a:pt x="489" y="620"/>
                      <a:pt x="941" y="370"/>
                      <a:pt x="1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4"/>
              <p:cNvSpPr/>
              <p:nvPr/>
            </p:nvSpPr>
            <p:spPr>
              <a:xfrm>
                <a:off x="5699825" y="3656563"/>
                <a:ext cx="8950" cy="36350"/>
              </a:xfrm>
              <a:custGeom>
                <a:rect b="b" l="l" r="r" t="t"/>
                <a:pathLst>
                  <a:path extrusionOk="0" h="1454" w="358">
                    <a:moveTo>
                      <a:pt x="334" y="0"/>
                    </a:moveTo>
                    <a:lnTo>
                      <a:pt x="334" y="0"/>
                    </a:lnTo>
                    <a:cubicBezTo>
                      <a:pt x="251" y="227"/>
                      <a:pt x="191" y="477"/>
                      <a:pt x="155" y="727"/>
                    </a:cubicBezTo>
                    <a:cubicBezTo>
                      <a:pt x="84" y="965"/>
                      <a:pt x="25" y="1203"/>
                      <a:pt x="1" y="1453"/>
                    </a:cubicBezTo>
                    <a:cubicBezTo>
                      <a:pt x="239" y="1013"/>
                      <a:pt x="358" y="501"/>
                      <a:pt x="3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4"/>
              <p:cNvSpPr/>
              <p:nvPr/>
            </p:nvSpPr>
            <p:spPr>
              <a:xfrm>
                <a:off x="5714725" y="3649413"/>
                <a:ext cx="235150" cy="94225"/>
              </a:xfrm>
              <a:custGeom>
                <a:rect b="b" l="l" r="r" t="t"/>
                <a:pathLst>
                  <a:path extrusionOk="0" h="3769" w="9406">
                    <a:moveTo>
                      <a:pt x="1107" y="1"/>
                    </a:moveTo>
                    <a:cubicBezTo>
                      <a:pt x="869" y="36"/>
                      <a:pt x="655" y="108"/>
                      <a:pt x="441" y="191"/>
                    </a:cubicBezTo>
                    <a:cubicBezTo>
                      <a:pt x="119" y="298"/>
                      <a:pt x="0" y="715"/>
                      <a:pt x="48" y="1048"/>
                    </a:cubicBezTo>
                    <a:cubicBezTo>
                      <a:pt x="155" y="1882"/>
                      <a:pt x="917" y="2525"/>
                      <a:pt x="1738" y="2739"/>
                    </a:cubicBezTo>
                    <a:cubicBezTo>
                      <a:pt x="2036" y="2812"/>
                      <a:pt x="2338" y="2842"/>
                      <a:pt x="2642" y="2842"/>
                    </a:cubicBezTo>
                    <a:cubicBezTo>
                      <a:pt x="3178" y="2842"/>
                      <a:pt x="3719" y="2750"/>
                      <a:pt x="4251" y="2644"/>
                    </a:cubicBezTo>
                    <a:cubicBezTo>
                      <a:pt x="4481" y="2580"/>
                      <a:pt x="4721" y="2549"/>
                      <a:pt x="4962" y="2549"/>
                    </a:cubicBezTo>
                    <a:cubicBezTo>
                      <a:pt x="5083" y="2549"/>
                      <a:pt x="5203" y="2557"/>
                      <a:pt x="5322" y="2572"/>
                    </a:cubicBezTo>
                    <a:cubicBezTo>
                      <a:pt x="5632" y="2656"/>
                      <a:pt x="5929" y="2787"/>
                      <a:pt x="6203" y="2977"/>
                    </a:cubicBezTo>
                    <a:cubicBezTo>
                      <a:pt x="6679" y="3287"/>
                      <a:pt x="7191" y="3525"/>
                      <a:pt x="7727" y="3680"/>
                    </a:cubicBezTo>
                    <a:cubicBezTo>
                      <a:pt x="7941" y="3739"/>
                      <a:pt x="8159" y="3769"/>
                      <a:pt x="8374" y="3769"/>
                    </a:cubicBezTo>
                    <a:cubicBezTo>
                      <a:pt x="8722" y="3769"/>
                      <a:pt x="9066" y="3691"/>
                      <a:pt x="9382" y="3537"/>
                    </a:cubicBezTo>
                    <a:lnTo>
                      <a:pt x="9394" y="3239"/>
                    </a:lnTo>
                    <a:cubicBezTo>
                      <a:pt x="9406" y="3144"/>
                      <a:pt x="4620" y="286"/>
                      <a:pt x="1107" y="1"/>
                    </a:cubicBezTo>
                    <a:close/>
                  </a:path>
                </a:pathLst>
              </a:custGeom>
              <a:solidFill>
                <a:srgbClr val="000000">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4"/>
              <p:cNvSpPr/>
              <p:nvPr/>
            </p:nvSpPr>
            <p:spPr>
              <a:xfrm>
                <a:off x="5529275" y="4734663"/>
                <a:ext cx="118775" cy="178025"/>
              </a:xfrm>
              <a:custGeom>
                <a:rect b="b" l="l" r="r" t="t"/>
                <a:pathLst>
                  <a:path extrusionOk="0" h="7121" w="4751">
                    <a:moveTo>
                      <a:pt x="893" y="1"/>
                    </a:moveTo>
                    <a:lnTo>
                      <a:pt x="0" y="6930"/>
                    </a:lnTo>
                    <a:lnTo>
                      <a:pt x="3144" y="7121"/>
                    </a:lnTo>
                    <a:lnTo>
                      <a:pt x="4751" y="477"/>
                    </a:lnTo>
                    <a:lnTo>
                      <a:pt x="893"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4"/>
              <p:cNvSpPr/>
              <p:nvPr/>
            </p:nvSpPr>
            <p:spPr>
              <a:xfrm>
                <a:off x="5473900" y="4873688"/>
                <a:ext cx="149150" cy="148775"/>
              </a:xfrm>
              <a:custGeom>
                <a:rect b="b" l="l" r="r" t="t"/>
                <a:pathLst>
                  <a:path extrusionOk="0" h="5951" w="5966">
                    <a:moveTo>
                      <a:pt x="2370" y="0"/>
                    </a:moveTo>
                    <a:lnTo>
                      <a:pt x="2013" y="607"/>
                    </a:lnTo>
                    <a:lnTo>
                      <a:pt x="132" y="5084"/>
                    </a:lnTo>
                    <a:cubicBezTo>
                      <a:pt x="1" y="5370"/>
                      <a:pt x="108" y="5715"/>
                      <a:pt x="382" y="5870"/>
                    </a:cubicBezTo>
                    <a:cubicBezTo>
                      <a:pt x="474" y="5924"/>
                      <a:pt x="578" y="5951"/>
                      <a:pt x="682" y="5951"/>
                    </a:cubicBezTo>
                    <a:cubicBezTo>
                      <a:pt x="808" y="5951"/>
                      <a:pt x="933" y="5912"/>
                      <a:pt x="1037" y="5834"/>
                    </a:cubicBezTo>
                    <a:cubicBezTo>
                      <a:pt x="2049" y="5108"/>
                      <a:pt x="5775" y="2393"/>
                      <a:pt x="5799" y="1953"/>
                    </a:cubicBezTo>
                    <a:lnTo>
                      <a:pt x="5942" y="810"/>
                    </a:lnTo>
                    <a:cubicBezTo>
                      <a:pt x="5966" y="583"/>
                      <a:pt x="5859" y="345"/>
                      <a:pt x="5644" y="238"/>
                    </a:cubicBezTo>
                    <a:lnTo>
                      <a:pt x="5644" y="226"/>
                    </a:lnTo>
                    <a:cubicBezTo>
                      <a:pt x="5644" y="226"/>
                      <a:pt x="4698" y="720"/>
                      <a:pt x="3777" y="720"/>
                    </a:cubicBezTo>
                    <a:cubicBezTo>
                      <a:pt x="3233" y="720"/>
                      <a:pt x="2697" y="548"/>
                      <a:pt x="237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4"/>
              <p:cNvSpPr/>
              <p:nvPr/>
            </p:nvSpPr>
            <p:spPr>
              <a:xfrm>
                <a:off x="5486125" y="4912363"/>
                <a:ext cx="134250" cy="109975"/>
              </a:xfrm>
              <a:custGeom>
                <a:rect b="b" l="l" r="r" t="t"/>
                <a:pathLst>
                  <a:path extrusionOk="0" h="4399" w="5370">
                    <a:moveTo>
                      <a:pt x="5370" y="1"/>
                    </a:moveTo>
                    <a:lnTo>
                      <a:pt x="0" y="4359"/>
                    </a:lnTo>
                    <a:cubicBezTo>
                      <a:pt x="71" y="4385"/>
                      <a:pt x="146" y="4399"/>
                      <a:pt x="220" y="4399"/>
                    </a:cubicBezTo>
                    <a:cubicBezTo>
                      <a:pt x="343" y="4399"/>
                      <a:pt x="463" y="4361"/>
                      <a:pt x="560" y="4287"/>
                    </a:cubicBezTo>
                    <a:cubicBezTo>
                      <a:pt x="3381" y="2227"/>
                      <a:pt x="4596" y="1227"/>
                      <a:pt x="5036" y="775"/>
                    </a:cubicBezTo>
                    <a:cubicBezTo>
                      <a:pt x="5191" y="620"/>
                      <a:pt x="5322" y="525"/>
                      <a:pt x="5334" y="251"/>
                    </a:cubicBezTo>
                    <a:lnTo>
                      <a:pt x="53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4"/>
              <p:cNvSpPr/>
              <p:nvPr/>
            </p:nvSpPr>
            <p:spPr>
              <a:xfrm>
                <a:off x="5599825" y="4890688"/>
                <a:ext cx="19375" cy="17350"/>
              </a:xfrm>
              <a:custGeom>
                <a:rect b="b" l="l" r="r" t="t"/>
                <a:pathLst>
                  <a:path extrusionOk="0" h="694" w="775">
                    <a:moveTo>
                      <a:pt x="377" y="1"/>
                    </a:moveTo>
                    <a:cubicBezTo>
                      <a:pt x="317" y="1"/>
                      <a:pt x="257" y="15"/>
                      <a:pt x="203" y="46"/>
                    </a:cubicBezTo>
                    <a:lnTo>
                      <a:pt x="226" y="34"/>
                    </a:lnTo>
                    <a:lnTo>
                      <a:pt x="226" y="34"/>
                    </a:lnTo>
                    <a:cubicBezTo>
                      <a:pt x="72" y="130"/>
                      <a:pt x="0" y="320"/>
                      <a:pt x="60" y="499"/>
                    </a:cubicBezTo>
                    <a:cubicBezTo>
                      <a:pt x="121" y="622"/>
                      <a:pt x="248" y="693"/>
                      <a:pt x="382" y="693"/>
                    </a:cubicBezTo>
                    <a:cubicBezTo>
                      <a:pt x="429" y="693"/>
                      <a:pt x="477" y="684"/>
                      <a:pt x="524" y="665"/>
                    </a:cubicBezTo>
                    <a:cubicBezTo>
                      <a:pt x="691" y="570"/>
                      <a:pt x="774" y="356"/>
                      <a:pt x="691" y="177"/>
                    </a:cubicBezTo>
                    <a:cubicBezTo>
                      <a:pt x="626" y="65"/>
                      <a:pt x="502" y="1"/>
                      <a:pt x="3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4"/>
              <p:cNvSpPr/>
              <p:nvPr/>
            </p:nvSpPr>
            <p:spPr>
              <a:xfrm>
                <a:off x="5501000" y="4941838"/>
                <a:ext cx="28000" cy="20275"/>
              </a:xfrm>
              <a:custGeom>
                <a:rect b="b" l="l" r="r" t="t"/>
                <a:pathLst>
                  <a:path extrusionOk="0" h="811" w="1120">
                    <a:moveTo>
                      <a:pt x="215" y="1"/>
                    </a:moveTo>
                    <a:cubicBezTo>
                      <a:pt x="72" y="1"/>
                      <a:pt x="0" y="36"/>
                      <a:pt x="0" y="60"/>
                    </a:cubicBezTo>
                    <a:cubicBezTo>
                      <a:pt x="227" y="84"/>
                      <a:pt x="453" y="167"/>
                      <a:pt x="667" y="274"/>
                    </a:cubicBezTo>
                    <a:cubicBezTo>
                      <a:pt x="971" y="485"/>
                      <a:pt x="1068" y="810"/>
                      <a:pt x="1106" y="810"/>
                    </a:cubicBezTo>
                    <a:cubicBezTo>
                      <a:pt x="1106" y="810"/>
                      <a:pt x="1107" y="810"/>
                      <a:pt x="1108" y="810"/>
                    </a:cubicBezTo>
                    <a:cubicBezTo>
                      <a:pt x="1120" y="798"/>
                      <a:pt x="1120" y="715"/>
                      <a:pt x="1072" y="584"/>
                    </a:cubicBezTo>
                    <a:cubicBezTo>
                      <a:pt x="1000" y="417"/>
                      <a:pt x="881" y="274"/>
                      <a:pt x="727" y="179"/>
                    </a:cubicBezTo>
                    <a:cubicBezTo>
                      <a:pt x="584" y="72"/>
                      <a:pt x="405" y="12"/>
                      <a:pt x="21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4"/>
              <p:cNvSpPr/>
              <p:nvPr/>
            </p:nvSpPr>
            <p:spPr>
              <a:xfrm>
                <a:off x="5489100" y="4966663"/>
                <a:ext cx="27100" cy="13350"/>
              </a:xfrm>
              <a:custGeom>
                <a:rect b="b" l="l" r="r" t="t"/>
                <a:pathLst>
                  <a:path extrusionOk="0" h="534" w="1084">
                    <a:moveTo>
                      <a:pt x="274" y="1"/>
                    </a:moveTo>
                    <a:cubicBezTo>
                      <a:pt x="182" y="1"/>
                      <a:pt x="89" y="19"/>
                      <a:pt x="0" y="55"/>
                    </a:cubicBezTo>
                    <a:cubicBezTo>
                      <a:pt x="191" y="91"/>
                      <a:pt x="381" y="151"/>
                      <a:pt x="572" y="210"/>
                    </a:cubicBezTo>
                    <a:cubicBezTo>
                      <a:pt x="843" y="334"/>
                      <a:pt x="1006" y="533"/>
                      <a:pt x="1043" y="533"/>
                    </a:cubicBezTo>
                    <a:cubicBezTo>
                      <a:pt x="1045" y="533"/>
                      <a:pt x="1047" y="533"/>
                      <a:pt x="1048" y="532"/>
                    </a:cubicBezTo>
                    <a:cubicBezTo>
                      <a:pt x="1084" y="532"/>
                      <a:pt x="953" y="246"/>
                      <a:pt x="619" y="91"/>
                    </a:cubicBezTo>
                    <a:cubicBezTo>
                      <a:pt x="512" y="31"/>
                      <a:pt x="394" y="1"/>
                      <a:pt x="27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4"/>
              <p:cNvSpPr/>
              <p:nvPr/>
            </p:nvSpPr>
            <p:spPr>
              <a:xfrm>
                <a:off x="5512600" y="4917663"/>
                <a:ext cx="39025" cy="22125"/>
              </a:xfrm>
              <a:custGeom>
                <a:rect b="b" l="l" r="r" t="t"/>
                <a:pathLst>
                  <a:path extrusionOk="0" h="885" w="1561">
                    <a:moveTo>
                      <a:pt x="92" y="1"/>
                    </a:moveTo>
                    <a:cubicBezTo>
                      <a:pt x="61" y="1"/>
                      <a:pt x="31" y="1"/>
                      <a:pt x="1" y="3"/>
                    </a:cubicBezTo>
                    <a:cubicBezTo>
                      <a:pt x="1" y="39"/>
                      <a:pt x="417" y="75"/>
                      <a:pt x="846" y="325"/>
                    </a:cubicBezTo>
                    <a:cubicBezTo>
                      <a:pt x="1083" y="483"/>
                      <a:pt x="1310" y="651"/>
                      <a:pt x="1525" y="841"/>
                    </a:cubicBezTo>
                    <a:lnTo>
                      <a:pt x="1525" y="841"/>
                    </a:lnTo>
                    <a:cubicBezTo>
                      <a:pt x="1235" y="322"/>
                      <a:pt x="684" y="1"/>
                      <a:pt x="92" y="1"/>
                    </a:cubicBezTo>
                    <a:close/>
                    <a:moveTo>
                      <a:pt x="1525" y="841"/>
                    </a:moveTo>
                    <a:cubicBezTo>
                      <a:pt x="1533" y="855"/>
                      <a:pt x="1541" y="870"/>
                      <a:pt x="1548" y="884"/>
                    </a:cubicBezTo>
                    <a:lnTo>
                      <a:pt x="1560" y="872"/>
                    </a:lnTo>
                    <a:cubicBezTo>
                      <a:pt x="1549" y="862"/>
                      <a:pt x="1537" y="851"/>
                      <a:pt x="1525" y="84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4"/>
              <p:cNvSpPr/>
              <p:nvPr/>
            </p:nvSpPr>
            <p:spPr>
              <a:xfrm>
                <a:off x="5520950" y="4895163"/>
                <a:ext cx="38125" cy="9600"/>
              </a:xfrm>
              <a:custGeom>
                <a:rect b="b" l="l" r="r" t="t"/>
                <a:pathLst>
                  <a:path extrusionOk="0" h="384" w="1525">
                    <a:moveTo>
                      <a:pt x="524" y="1"/>
                    </a:moveTo>
                    <a:cubicBezTo>
                      <a:pt x="348" y="1"/>
                      <a:pt x="171" y="31"/>
                      <a:pt x="0" y="94"/>
                    </a:cubicBezTo>
                    <a:cubicBezTo>
                      <a:pt x="5" y="113"/>
                      <a:pt x="63" y="114"/>
                      <a:pt x="158" y="114"/>
                    </a:cubicBezTo>
                    <a:cubicBezTo>
                      <a:pt x="181" y="114"/>
                      <a:pt x="207" y="114"/>
                      <a:pt x="235" y="114"/>
                    </a:cubicBezTo>
                    <a:cubicBezTo>
                      <a:pt x="375" y="114"/>
                      <a:pt x="566" y="117"/>
                      <a:pt x="774" y="153"/>
                    </a:cubicBezTo>
                    <a:cubicBezTo>
                      <a:pt x="1156" y="218"/>
                      <a:pt x="1447" y="384"/>
                      <a:pt x="1512" y="384"/>
                    </a:cubicBezTo>
                    <a:cubicBezTo>
                      <a:pt x="1518" y="384"/>
                      <a:pt x="1522" y="382"/>
                      <a:pt x="1524" y="379"/>
                    </a:cubicBezTo>
                    <a:cubicBezTo>
                      <a:pt x="1243" y="131"/>
                      <a:pt x="887" y="1"/>
                      <a:pt x="52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4"/>
              <p:cNvSpPr/>
              <p:nvPr/>
            </p:nvSpPr>
            <p:spPr>
              <a:xfrm>
                <a:off x="5516775" y="4869088"/>
                <a:ext cx="44675" cy="29175"/>
              </a:xfrm>
              <a:custGeom>
                <a:rect b="b" l="l" r="r" t="t"/>
                <a:pathLst>
                  <a:path extrusionOk="0" h="1167" w="1787">
                    <a:moveTo>
                      <a:pt x="272" y="112"/>
                    </a:moveTo>
                    <a:cubicBezTo>
                      <a:pt x="292" y="112"/>
                      <a:pt x="313" y="116"/>
                      <a:pt x="334" y="125"/>
                    </a:cubicBezTo>
                    <a:cubicBezTo>
                      <a:pt x="441" y="196"/>
                      <a:pt x="536" y="279"/>
                      <a:pt x="608" y="398"/>
                    </a:cubicBezTo>
                    <a:cubicBezTo>
                      <a:pt x="690" y="528"/>
                      <a:pt x="764" y="666"/>
                      <a:pt x="825" y="807"/>
                    </a:cubicBezTo>
                    <a:lnTo>
                      <a:pt x="825" y="807"/>
                    </a:lnTo>
                    <a:cubicBezTo>
                      <a:pt x="803" y="848"/>
                      <a:pt x="781" y="890"/>
                      <a:pt x="762" y="934"/>
                    </a:cubicBezTo>
                    <a:cubicBezTo>
                      <a:pt x="751" y="956"/>
                      <a:pt x="741" y="978"/>
                      <a:pt x="733" y="1001"/>
                    </a:cubicBezTo>
                    <a:lnTo>
                      <a:pt x="733" y="1001"/>
                    </a:lnTo>
                    <a:cubicBezTo>
                      <a:pt x="431" y="909"/>
                      <a:pt x="199" y="649"/>
                      <a:pt x="143" y="327"/>
                    </a:cubicBezTo>
                    <a:cubicBezTo>
                      <a:pt x="131" y="267"/>
                      <a:pt x="143" y="196"/>
                      <a:pt x="179" y="148"/>
                    </a:cubicBezTo>
                    <a:cubicBezTo>
                      <a:pt x="202" y="125"/>
                      <a:pt x="235" y="112"/>
                      <a:pt x="272" y="112"/>
                    </a:cubicBezTo>
                    <a:close/>
                    <a:moveTo>
                      <a:pt x="853" y="871"/>
                    </a:moveTo>
                    <a:cubicBezTo>
                      <a:pt x="875" y="925"/>
                      <a:pt x="895" y="978"/>
                      <a:pt x="912" y="1032"/>
                    </a:cubicBezTo>
                    <a:lnTo>
                      <a:pt x="912" y="1032"/>
                    </a:lnTo>
                    <a:cubicBezTo>
                      <a:pt x="874" y="1030"/>
                      <a:pt x="836" y="1025"/>
                      <a:pt x="798" y="1017"/>
                    </a:cubicBezTo>
                    <a:cubicBezTo>
                      <a:pt x="789" y="1015"/>
                      <a:pt x="780" y="1013"/>
                      <a:pt x="771" y="1011"/>
                    </a:cubicBezTo>
                    <a:lnTo>
                      <a:pt x="771" y="1011"/>
                    </a:lnTo>
                    <a:cubicBezTo>
                      <a:pt x="796" y="964"/>
                      <a:pt x="824" y="917"/>
                      <a:pt x="853" y="871"/>
                    </a:cubicBezTo>
                    <a:close/>
                    <a:moveTo>
                      <a:pt x="1489" y="315"/>
                    </a:moveTo>
                    <a:cubicBezTo>
                      <a:pt x="1548" y="315"/>
                      <a:pt x="1596" y="339"/>
                      <a:pt x="1620" y="398"/>
                    </a:cubicBezTo>
                    <a:cubicBezTo>
                      <a:pt x="1643" y="458"/>
                      <a:pt x="1643" y="529"/>
                      <a:pt x="1620" y="589"/>
                    </a:cubicBezTo>
                    <a:cubicBezTo>
                      <a:pt x="1508" y="863"/>
                      <a:pt x="1241" y="1033"/>
                      <a:pt x="950" y="1033"/>
                    </a:cubicBezTo>
                    <a:cubicBezTo>
                      <a:pt x="948" y="1033"/>
                      <a:pt x="946" y="1033"/>
                      <a:pt x="944" y="1033"/>
                    </a:cubicBezTo>
                    <a:lnTo>
                      <a:pt x="944" y="1033"/>
                    </a:lnTo>
                    <a:cubicBezTo>
                      <a:pt x="941" y="992"/>
                      <a:pt x="931" y="951"/>
                      <a:pt x="917" y="910"/>
                    </a:cubicBezTo>
                    <a:cubicBezTo>
                      <a:pt x="909" y="877"/>
                      <a:pt x="901" y="845"/>
                      <a:pt x="891" y="813"/>
                    </a:cubicBezTo>
                    <a:lnTo>
                      <a:pt x="891" y="813"/>
                    </a:lnTo>
                    <a:cubicBezTo>
                      <a:pt x="969" y="699"/>
                      <a:pt x="1057" y="592"/>
                      <a:pt x="1155" y="494"/>
                    </a:cubicBezTo>
                    <a:cubicBezTo>
                      <a:pt x="1251" y="398"/>
                      <a:pt x="1370" y="339"/>
                      <a:pt x="1489" y="315"/>
                    </a:cubicBezTo>
                    <a:close/>
                    <a:moveTo>
                      <a:pt x="258" y="1"/>
                    </a:moveTo>
                    <a:cubicBezTo>
                      <a:pt x="198" y="1"/>
                      <a:pt x="138" y="22"/>
                      <a:pt x="96" y="65"/>
                    </a:cubicBezTo>
                    <a:cubicBezTo>
                      <a:pt x="36" y="148"/>
                      <a:pt x="0" y="244"/>
                      <a:pt x="24" y="351"/>
                    </a:cubicBezTo>
                    <a:cubicBezTo>
                      <a:pt x="91" y="716"/>
                      <a:pt x="352" y="1019"/>
                      <a:pt x="704" y="1127"/>
                    </a:cubicBezTo>
                    <a:lnTo>
                      <a:pt x="704" y="1127"/>
                    </a:lnTo>
                    <a:cubicBezTo>
                      <a:pt x="703" y="1134"/>
                      <a:pt x="703" y="1141"/>
                      <a:pt x="703" y="1148"/>
                    </a:cubicBezTo>
                    <a:cubicBezTo>
                      <a:pt x="706" y="1142"/>
                      <a:pt x="709" y="1136"/>
                      <a:pt x="711" y="1129"/>
                    </a:cubicBezTo>
                    <a:lnTo>
                      <a:pt x="711" y="1129"/>
                    </a:lnTo>
                    <a:cubicBezTo>
                      <a:pt x="736" y="1137"/>
                      <a:pt x="761" y="1143"/>
                      <a:pt x="786" y="1148"/>
                    </a:cubicBezTo>
                    <a:cubicBezTo>
                      <a:pt x="845" y="1160"/>
                      <a:pt x="903" y="1166"/>
                      <a:pt x="961" y="1166"/>
                    </a:cubicBezTo>
                    <a:cubicBezTo>
                      <a:pt x="1303" y="1166"/>
                      <a:pt x="1618" y="962"/>
                      <a:pt x="1751" y="636"/>
                    </a:cubicBezTo>
                    <a:cubicBezTo>
                      <a:pt x="1786" y="541"/>
                      <a:pt x="1786" y="446"/>
                      <a:pt x="1751" y="351"/>
                    </a:cubicBezTo>
                    <a:cubicBezTo>
                      <a:pt x="1707" y="264"/>
                      <a:pt x="1624" y="206"/>
                      <a:pt x="1528" y="206"/>
                    </a:cubicBezTo>
                    <a:cubicBezTo>
                      <a:pt x="1519" y="206"/>
                      <a:pt x="1510" y="207"/>
                      <a:pt x="1501" y="208"/>
                    </a:cubicBezTo>
                    <a:cubicBezTo>
                      <a:pt x="1358" y="244"/>
                      <a:pt x="1215" y="315"/>
                      <a:pt x="1120" y="434"/>
                    </a:cubicBezTo>
                    <a:cubicBezTo>
                      <a:pt x="1021" y="525"/>
                      <a:pt x="937" y="626"/>
                      <a:pt x="867" y="737"/>
                    </a:cubicBezTo>
                    <a:lnTo>
                      <a:pt x="867" y="737"/>
                    </a:lnTo>
                    <a:cubicBezTo>
                      <a:pt x="819" y="598"/>
                      <a:pt x="755" y="465"/>
                      <a:pt x="679" y="339"/>
                    </a:cubicBezTo>
                    <a:cubicBezTo>
                      <a:pt x="608" y="208"/>
                      <a:pt x="500" y="101"/>
                      <a:pt x="369" y="29"/>
                    </a:cubicBezTo>
                    <a:cubicBezTo>
                      <a:pt x="336" y="10"/>
                      <a:pt x="297" y="1"/>
                      <a:pt x="25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4"/>
              <p:cNvSpPr/>
              <p:nvPr/>
            </p:nvSpPr>
            <p:spPr>
              <a:xfrm>
                <a:off x="5790325" y="4727238"/>
                <a:ext cx="109850" cy="177125"/>
              </a:xfrm>
              <a:custGeom>
                <a:rect b="b" l="l" r="r" t="t"/>
                <a:pathLst>
                  <a:path extrusionOk="0" h="7085" w="4394">
                    <a:moveTo>
                      <a:pt x="84" y="0"/>
                    </a:moveTo>
                    <a:lnTo>
                      <a:pt x="0" y="7084"/>
                    </a:lnTo>
                    <a:lnTo>
                      <a:pt x="3822" y="6941"/>
                    </a:lnTo>
                    <a:lnTo>
                      <a:pt x="4394" y="84"/>
                    </a:lnTo>
                    <a:lnTo>
                      <a:pt x="84"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4"/>
              <p:cNvSpPr/>
              <p:nvPr/>
            </p:nvSpPr>
            <p:spPr>
              <a:xfrm>
                <a:off x="5789425" y="4879338"/>
                <a:ext cx="205700" cy="59250"/>
              </a:xfrm>
              <a:custGeom>
                <a:rect b="b" l="l" r="r" t="t"/>
                <a:pathLst>
                  <a:path extrusionOk="0" h="2370" w="8228">
                    <a:moveTo>
                      <a:pt x="3930" y="0"/>
                    </a:moveTo>
                    <a:cubicBezTo>
                      <a:pt x="3210" y="289"/>
                      <a:pt x="2449" y="435"/>
                      <a:pt x="1687" y="435"/>
                    </a:cubicBezTo>
                    <a:cubicBezTo>
                      <a:pt x="1226" y="435"/>
                      <a:pt x="764" y="382"/>
                      <a:pt x="310" y="274"/>
                    </a:cubicBezTo>
                    <a:lnTo>
                      <a:pt x="0" y="203"/>
                    </a:lnTo>
                    <a:lnTo>
                      <a:pt x="0" y="2358"/>
                    </a:lnTo>
                    <a:lnTo>
                      <a:pt x="8228" y="2370"/>
                    </a:lnTo>
                    <a:cubicBezTo>
                      <a:pt x="8180" y="1596"/>
                      <a:pt x="3930" y="0"/>
                      <a:pt x="393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4"/>
              <p:cNvSpPr/>
              <p:nvPr/>
            </p:nvSpPr>
            <p:spPr>
              <a:xfrm>
                <a:off x="5806700" y="4894363"/>
                <a:ext cx="17275" cy="15825"/>
              </a:xfrm>
              <a:custGeom>
                <a:rect b="b" l="l" r="r" t="t"/>
                <a:pathLst>
                  <a:path extrusionOk="0" h="633" w="691">
                    <a:moveTo>
                      <a:pt x="342" y="1"/>
                    </a:moveTo>
                    <a:cubicBezTo>
                      <a:pt x="307" y="1"/>
                      <a:pt x="272" y="6"/>
                      <a:pt x="238" y="18"/>
                    </a:cubicBezTo>
                    <a:lnTo>
                      <a:pt x="262" y="6"/>
                    </a:lnTo>
                    <a:lnTo>
                      <a:pt x="262" y="6"/>
                    </a:lnTo>
                    <a:cubicBezTo>
                      <a:pt x="95" y="66"/>
                      <a:pt x="0" y="233"/>
                      <a:pt x="36" y="387"/>
                    </a:cubicBezTo>
                    <a:cubicBezTo>
                      <a:pt x="77" y="532"/>
                      <a:pt x="209" y="632"/>
                      <a:pt x="352" y="632"/>
                    </a:cubicBezTo>
                    <a:cubicBezTo>
                      <a:pt x="373" y="632"/>
                      <a:pt x="395" y="630"/>
                      <a:pt x="417" y="626"/>
                    </a:cubicBezTo>
                    <a:cubicBezTo>
                      <a:pt x="583" y="578"/>
                      <a:pt x="691" y="399"/>
                      <a:pt x="655" y="221"/>
                    </a:cubicBezTo>
                    <a:cubicBezTo>
                      <a:pt x="607" y="88"/>
                      <a:pt x="477"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4"/>
              <p:cNvSpPr/>
              <p:nvPr/>
            </p:nvSpPr>
            <p:spPr>
              <a:xfrm>
                <a:off x="5789725" y="4921588"/>
                <a:ext cx="206600" cy="17000"/>
              </a:xfrm>
              <a:custGeom>
                <a:rect b="b" l="l" r="r" t="t"/>
                <a:pathLst>
                  <a:path extrusionOk="0" h="680" w="8264">
                    <a:moveTo>
                      <a:pt x="0" y="1"/>
                    </a:moveTo>
                    <a:lnTo>
                      <a:pt x="0" y="668"/>
                    </a:lnTo>
                    <a:lnTo>
                      <a:pt x="8228" y="680"/>
                    </a:lnTo>
                    <a:cubicBezTo>
                      <a:pt x="8263" y="430"/>
                      <a:pt x="7894" y="263"/>
                      <a:pt x="7894" y="26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4"/>
              <p:cNvSpPr/>
              <p:nvPr/>
            </p:nvSpPr>
            <p:spPr>
              <a:xfrm>
                <a:off x="5871575" y="4877388"/>
                <a:ext cx="19525" cy="12700"/>
              </a:xfrm>
              <a:custGeom>
                <a:rect b="b" l="l" r="r" t="t"/>
                <a:pathLst>
                  <a:path extrusionOk="0" h="508" w="781">
                    <a:moveTo>
                      <a:pt x="651" y="1"/>
                    </a:moveTo>
                    <a:cubicBezTo>
                      <a:pt x="561" y="1"/>
                      <a:pt x="431" y="26"/>
                      <a:pt x="298" y="102"/>
                    </a:cubicBezTo>
                    <a:cubicBezTo>
                      <a:pt x="60" y="257"/>
                      <a:pt x="1" y="483"/>
                      <a:pt x="36" y="507"/>
                    </a:cubicBezTo>
                    <a:cubicBezTo>
                      <a:pt x="38" y="507"/>
                      <a:pt x="39" y="507"/>
                      <a:pt x="40" y="507"/>
                    </a:cubicBezTo>
                    <a:cubicBezTo>
                      <a:pt x="79" y="507"/>
                      <a:pt x="186" y="348"/>
                      <a:pt x="382" y="221"/>
                    </a:cubicBezTo>
                    <a:cubicBezTo>
                      <a:pt x="572" y="90"/>
                      <a:pt x="775" y="78"/>
                      <a:pt x="775" y="43"/>
                    </a:cubicBezTo>
                    <a:cubicBezTo>
                      <a:pt x="780" y="20"/>
                      <a:pt x="731" y="1"/>
                      <a:pt x="65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4"/>
              <p:cNvSpPr/>
              <p:nvPr/>
            </p:nvSpPr>
            <p:spPr>
              <a:xfrm>
                <a:off x="5897775" y="4886738"/>
                <a:ext cx="14900" cy="16125"/>
              </a:xfrm>
              <a:custGeom>
                <a:rect b="b" l="l" r="r" t="t"/>
                <a:pathLst>
                  <a:path extrusionOk="0" h="645" w="596">
                    <a:moveTo>
                      <a:pt x="532" y="0"/>
                    </a:moveTo>
                    <a:cubicBezTo>
                      <a:pt x="447" y="0"/>
                      <a:pt x="293" y="49"/>
                      <a:pt x="179" y="204"/>
                    </a:cubicBezTo>
                    <a:cubicBezTo>
                      <a:pt x="0" y="431"/>
                      <a:pt x="24" y="645"/>
                      <a:pt x="72" y="645"/>
                    </a:cubicBezTo>
                    <a:cubicBezTo>
                      <a:pt x="119" y="645"/>
                      <a:pt x="155" y="466"/>
                      <a:pt x="286" y="300"/>
                    </a:cubicBezTo>
                    <a:cubicBezTo>
                      <a:pt x="429" y="133"/>
                      <a:pt x="596" y="61"/>
                      <a:pt x="596" y="26"/>
                    </a:cubicBezTo>
                    <a:cubicBezTo>
                      <a:pt x="596" y="11"/>
                      <a:pt x="571" y="0"/>
                      <a:pt x="5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4"/>
              <p:cNvSpPr/>
              <p:nvPr/>
            </p:nvSpPr>
            <p:spPr>
              <a:xfrm>
                <a:off x="5922475" y="4895813"/>
                <a:ext cx="10750" cy="17175"/>
              </a:xfrm>
              <a:custGeom>
                <a:rect b="b" l="l" r="r" t="t"/>
                <a:pathLst>
                  <a:path extrusionOk="0" h="687" w="430">
                    <a:moveTo>
                      <a:pt x="391" y="1"/>
                    </a:moveTo>
                    <a:cubicBezTo>
                      <a:pt x="343" y="1"/>
                      <a:pt x="190" y="97"/>
                      <a:pt x="108" y="282"/>
                    </a:cubicBezTo>
                    <a:cubicBezTo>
                      <a:pt x="1" y="496"/>
                      <a:pt x="60" y="687"/>
                      <a:pt x="96" y="687"/>
                    </a:cubicBezTo>
                    <a:cubicBezTo>
                      <a:pt x="132" y="687"/>
                      <a:pt x="143" y="520"/>
                      <a:pt x="227" y="341"/>
                    </a:cubicBezTo>
                    <a:cubicBezTo>
                      <a:pt x="310" y="151"/>
                      <a:pt x="429" y="44"/>
                      <a:pt x="405" y="8"/>
                    </a:cubicBezTo>
                    <a:cubicBezTo>
                      <a:pt x="404" y="3"/>
                      <a:pt x="399" y="1"/>
                      <a:pt x="39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4"/>
              <p:cNvSpPr/>
              <p:nvPr/>
            </p:nvSpPr>
            <p:spPr>
              <a:xfrm>
                <a:off x="5857000" y="4860888"/>
                <a:ext cx="31875" cy="17650"/>
              </a:xfrm>
              <a:custGeom>
                <a:rect b="b" l="l" r="r" t="t"/>
                <a:pathLst>
                  <a:path extrusionOk="0" h="706" w="1275">
                    <a:moveTo>
                      <a:pt x="246" y="144"/>
                    </a:moveTo>
                    <a:cubicBezTo>
                      <a:pt x="277" y="144"/>
                      <a:pt x="315" y="150"/>
                      <a:pt x="357" y="155"/>
                    </a:cubicBezTo>
                    <a:cubicBezTo>
                      <a:pt x="429" y="179"/>
                      <a:pt x="512" y="202"/>
                      <a:pt x="584" y="238"/>
                    </a:cubicBezTo>
                    <a:cubicBezTo>
                      <a:pt x="715" y="286"/>
                      <a:pt x="846" y="357"/>
                      <a:pt x="953" y="441"/>
                    </a:cubicBezTo>
                    <a:cubicBezTo>
                      <a:pt x="1070" y="529"/>
                      <a:pt x="1156" y="608"/>
                      <a:pt x="1207" y="655"/>
                    </a:cubicBezTo>
                    <a:lnTo>
                      <a:pt x="1207" y="655"/>
                    </a:lnTo>
                    <a:cubicBezTo>
                      <a:pt x="1099" y="619"/>
                      <a:pt x="990" y="591"/>
                      <a:pt x="881" y="572"/>
                    </a:cubicBezTo>
                    <a:cubicBezTo>
                      <a:pt x="738" y="536"/>
                      <a:pt x="607" y="476"/>
                      <a:pt x="476" y="417"/>
                    </a:cubicBezTo>
                    <a:cubicBezTo>
                      <a:pt x="405" y="381"/>
                      <a:pt x="334" y="333"/>
                      <a:pt x="262" y="298"/>
                    </a:cubicBezTo>
                    <a:cubicBezTo>
                      <a:pt x="226" y="274"/>
                      <a:pt x="191" y="250"/>
                      <a:pt x="167" y="226"/>
                    </a:cubicBezTo>
                    <a:cubicBezTo>
                      <a:pt x="167" y="191"/>
                      <a:pt x="143" y="214"/>
                      <a:pt x="167" y="179"/>
                    </a:cubicBezTo>
                    <a:cubicBezTo>
                      <a:pt x="180" y="152"/>
                      <a:pt x="208" y="144"/>
                      <a:pt x="246" y="144"/>
                    </a:cubicBezTo>
                    <a:close/>
                    <a:moveTo>
                      <a:pt x="226" y="0"/>
                    </a:moveTo>
                    <a:cubicBezTo>
                      <a:pt x="155" y="0"/>
                      <a:pt x="95" y="36"/>
                      <a:pt x="48" y="95"/>
                    </a:cubicBezTo>
                    <a:cubicBezTo>
                      <a:pt x="0" y="167"/>
                      <a:pt x="12" y="262"/>
                      <a:pt x="72" y="322"/>
                    </a:cubicBezTo>
                    <a:cubicBezTo>
                      <a:pt x="107" y="357"/>
                      <a:pt x="143" y="393"/>
                      <a:pt x="191" y="417"/>
                    </a:cubicBezTo>
                    <a:cubicBezTo>
                      <a:pt x="274" y="464"/>
                      <a:pt x="345" y="500"/>
                      <a:pt x="429" y="536"/>
                    </a:cubicBezTo>
                    <a:cubicBezTo>
                      <a:pt x="572" y="607"/>
                      <a:pt x="715" y="643"/>
                      <a:pt x="857" y="679"/>
                    </a:cubicBezTo>
                    <a:cubicBezTo>
                      <a:pt x="929" y="697"/>
                      <a:pt x="1000" y="706"/>
                      <a:pt x="1070" y="706"/>
                    </a:cubicBezTo>
                    <a:cubicBezTo>
                      <a:pt x="1129" y="706"/>
                      <a:pt x="1186" y="699"/>
                      <a:pt x="1241" y="687"/>
                    </a:cubicBezTo>
                    <a:lnTo>
                      <a:pt x="1241" y="687"/>
                    </a:lnTo>
                    <a:cubicBezTo>
                      <a:pt x="1253" y="697"/>
                      <a:pt x="1260" y="703"/>
                      <a:pt x="1262" y="703"/>
                    </a:cubicBezTo>
                    <a:cubicBezTo>
                      <a:pt x="1265" y="700"/>
                      <a:pt x="1264" y="693"/>
                      <a:pt x="1260" y="682"/>
                    </a:cubicBezTo>
                    <a:lnTo>
                      <a:pt x="1260" y="682"/>
                    </a:lnTo>
                    <a:cubicBezTo>
                      <a:pt x="1265" y="681"/>
                      <a:pt x="1269" y="680"/>
                      <a:pt x="1274" y="679"/>
                    </a:cubicBezTo>
                    <a:cubicBezTo>
                      <a:pt x="1268" y="676"/>
                      <a:pt x="1262" y="674"/>
                      <a:pt x="1256" y="672"/>
                    </a:cubicBezTo>
                    <a:lnTo>
                      <a:pt x="1256" y="672"/>
                    </a:lnTo>
                    <a:cubicBezTo>
                      <a:pt x="1232" y="619"/>
                      <a:pt x="1156" y="504"/>
                      <a:pt x="1012" y="369"/>
                    </a:cubicBezTo>
                    <a:cubicBezTo>
                      <a:pt x="905" y="262"/>
                      <a:pt x="774" y="179"/>
                      <a:pt x="631" y="119"/>
                    </a:cubicBezTo>
                    <a:cubicBezTo>
                      <a:pt x="560" y="83"/>
                      <a:pt x="465" y="48"/>
                      <a:pt x="381" y="24"/>
                    </a:cubicBezTo>
                    <a:cubicBezTo>
                      <a:pt x="334" y="12"/>
                      <a:pt x="286" y="0"/>
                      <a:pt x="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4"/>
              <p:cNvSpPr/>
              <p:nvPr/>
            </p:nvSpPr>
            <p:spPr>
              <a:xfrm>
                <a:off x="5884675" y="4846588"/>
                <a:ext cx="17000" cy="32475"/>
              </a:xfrm>
              <a:custGeom>
                <a:rect b="b" l="l" r="r" t="t"/>
                <a:pathLst>
                  <a:path extrusionOk="0" h="1299" w="680">
                    <a:moveTo>
                      <a:pt x="429" y="1"/>
                    </a:moveTo>
                    <a:cubicBezTo>
                      <a:pt x="310" y="24"/>
                      <a:pt x="215" y="108"/>
                      <a:pt x="167" y="215"/>
                    </a:cubicBezTo>
                    <a:cubicBezTo>
                      <a:pt x="120" y="286"/>
                      <a:pt x="84" y="382"/>
                      <a:pt x="60" y="465"/>
                    </a:cubicBezTo>
                    <a:cubicBezTo>
                      <a:pt x="12" y="608"/>
                      <a:pt x="0" y="751"/>
                      <a:pt x="0" y="905"/>
                    </a:cubicBezTo>
                    <a:cubicBezTo>
                      <a:pt x="24" y="1167"/>
                      <a:pt x="96" y="1298"/>
                      <a:pt x="120" y="1298"/>
                    </a:cubicBezTo>
                    <a:cubicBezTo>
                      <a:pt x="131" y="1298"/>
                      <a:pt x="96" y="1144"/>
                      <a:pt x="108" y="905"/>
                    </a:cubicBezTo>
                    <a:cubicBezTo>
                      <a:pt x="120" y="774"/>
                      <a:pt x="143" y="632"/>
                      <a:pt x="191" y="501"/>
                    </a:cubicBezTo>
                    <a:cubicBezTo>
                      <a:pt x="215" y="429"/>
                      <a:pt x="251" y="346"/>
                      <a:pt x="298" y="274"/>
                    </a:cubicBezTo>
                    <a:cubicBezTo>
                      <a:pt x="322" y="203"/>
                      <a:pt x="405" y="155"/>
                      <a:pt x="441" y="143"/>
                    </a:cubicBezTo>
                    <a:cubicBezTo>
                      <a:pt x="443" y="143"/>
                      <a:pt x="445" y="142"/>
                      <a:pt x="446" y="142"/>
                    </a:cubicBezTo>
                    <a:cubicBezTo>
                      <a:pt x="470" y="142"/>
                      <a:pt x="501" y="209"/>
                      <a:pt x="512" y="286"/>
                    </a:cubicBezTo>
                    <a:cubicBezTo>
                      <a:pt x="524" y="370"/>
                      <a:pt x="524" y="453"/>
                      <a:pt x="512" y="536"/>
                    </a:cubicBezTo>
                    <a:cubicBezTo>
                      <a:pt x="501" y="667"/>
                      <a:pt x="453" y="798"/>
                      <a:pt x="381" y="917"/>
                    </a:cubicBezTo>
                    <a:cubicBezTo>
                      <a:pt x="262" y="1120"/>
                      <a:pt x="131" y="1203"/>
                      <a:pt x="131" y="1215"/>
                    </a:cubicBezTo>
                    <a:cubicBezTo>
                      <a:pt x="133" y="1216"/>
                      <a:pt x="136" y="1217"/>
                      <a:pt x="141" y="1217"/>
                    </a:cubicBezTo>
                    <a:cubicBezTo>
                      <a:pt x="179" y="1217"/>
                      <a:pt x="327" y="1168"/>
                      <a:pt x="465" y="977"/>
                    </a:cubicBezTo>
                    <a:cubicBezTo>
                      <a:pt x="620" y="774"/>
                      <a:pt x="679" y="524"/>
                      <a:pt x="643" y="274"/>
                    </a:cubicBezTo>
                    <a:cubicBezTo>
                      <a:pt x="632" y="215"/>
                      <a:pt x="620" y="167"/>
                      <a:pt x="608" y="120"/>
                    </a:cubicBezTo>
                    <a:cubicBezTo>
                      <a:pt x="572" y="48"/>
                      <a:pt x="501" y="1"/>
                      <a:pt x="429"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4"/>
              <p:cNvSpPr/>
              <p:nvPr/>
            </p:nvSpPr>
            <p:spPr>
              <a:xfrm>
                <a:off x="5544450" y="3761038"/>
                <a:ext cx="442650" cy="1009375"/>
              </a:xfrm>
              <a:custGeom>
                <a:rect b="b" l="l" r="r" t="t"/>
                <a:pathLst>
                  <a:path extrusionOk="0" h="40375" w="17706">
                    <a:moveTo>
                      <a:pt x="10109" y="1"/>
                    </a:moveTo>
                    <a:lnTo>
                      <a:pt x="10109" y="24"/>
                    </a:lnTo>
                    <a:lnTo>
                      <a:pt x="5585" y="393"/>
                    </a:lnTo>
                    <a:cubicBezTo>
                      <a:pt x="5585" y="393"/>
                      <a:pt x="2632" y="4584"/>
                      <a:pt x="2465" y="8418"/>
                    </a:cubicBezTo>
                    <a:cubicBezTo>
                      <a:pt x="2299" y="12264"/>
                      <a:pt x="1" y="40375"/>
                      <a:pt x="1" y="40375"/>
                    </a:cubicBezTo>
                    <a:lnTo>
                      <a:pt x="4787" y="40375"/>
                    </a:lnTo>
                    <a:lnTo>
                      <a:pt x="9621" y="7561"/>
                    </a:lnTo>
                    <a:lnTo>
                      <a:pt x="9716" y="39291"/>
                    </a:lnTo>
                    <a:lnTo>
                      <a:pt x="14502" y="39291"/>
                    </a:lnTo>
                    <a:cubicBezTo>
                      <a:pt x="14502" y="39291"/>
                      <a:pt x="16515" y="17360"/>
                      <a:pt x="17110" y="11395"/>
                    </a:cubicBezTo>
                    <a:cubicBezTo>
                      <a:pt x="17705" y="5430"/>
                      <a:pt x="15407" y="429"/>
                      <a:pt x="15407" y="429"/>
                    </a:cubicBezTo>
                    <a:lnTo>
                      <a:pt x="1020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4"/>
              <p:cNvSpPr/>
              <p:nvPr/>
            </p:nvSpPr>
            <p:spPr>
              <a:xfrm>
                <a:off x="5775725" y="4729913"/>
                <a:ext cx="145875" cy="80975"/>
              </a:xfrm>
              <a:custGeom>
                <a:rect b="b" l="l" r="r" t="t"/>
                <a:pathLst>
                  <a:path extrusionOk="0" h="3239" w="5835">
                    <a:moveTo>
                      <a:pt x="5835" y="0"/>
                    </a:moveTo>
                    <a:lnTo>
                      <a:pt x="1" y="238"/>
                    </a:lnTo>
                    <a:lnTo>
                      <a:pt x="298" y="3215"/>
                    </a:lnTo>
                    <a:lnTo>
                      <a:pt x="5168" y="3239"/>
                    </a:lnTo>
                    <a:lnTo>
                      <a:pt x="5835"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4"/>
              <p:cNvSpPr/>
              <p:nvPr/>
            </p:nvSpPr>
            <p:spPr>
              <a:xfrm>
                <a:off x="5532250" y="4728713"/>
                <a:ext cx="139925" cy="118200"/>
              </a:xfrm>
              <a:custGeom>
                <a:rect b="b" l="l" r="r" t="t"/>
                <a:pathLst>
                  <a:path extrusionOk="0" h="4728" w="5597">
                    <a:moveTo>
                      <a:pt x="227" y="1"/>
                    </a:moveTo>
                    <a:lnTo>
                      <a:pt x="0" y="4096"/>
                    </a:lnTo>
                    <a:lnTo>
                      <a:pt x="4525" y="4727"/>
                    </a:lnTo>
                    <a:lnTo>
                      <a:pt x="5596" y="1084"/>
                    </a:lnTo>
                    <a:lnTo>
                      <a:pt x="227"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4"/>
              <p:cNvSpPr/>
              <p:nvPr/>
            </p:nvSpPr>
            <p:spPr>
              <a:xfrm>
                <a:off x="5780200" y="3784863"/>
                <a:ext cx="30375" cy="164325"/>
              </a:xfrm>
              <a:custGeom>
                <a:rect b="b" l="l" r="r" t="t"/>
                <a:pathLst>
                  <a:path extrusionOk="0" h="6573" w="1215">
                    <a:moveTo>
                      <a:pt x="1203" y="0"/>
                    </a:moveTo>
                    <a:cubicBezTo>
                      <a:pt x="1179" y="95"/>
                      <a:pt x="1155" y="179"/>
                      <a:pt x="1155" y="274"/>
                    </a:cubicBezTo>
                    <a:cubicBezTo>
                      <a:pt x="1131" y="464"/>
                      <a:pt x="1108" y="714"/>
                      <a:pt x="1072" y="1000"/>
                    </a:cubicBezTo>
                    <a:cubicBezTo>
                      <a:pt x="1012" y="1643"/>
                      <a:pt x="917" y="2488"/>
                      <a:pt x="822" y="3417"/>
                    </a:cubicBezTo>
                    <a:cubicBezTo>
                      <a:pt x="727" y="4346"/>
                      <a:pt x="631" y="5215"/>
                      <a:pt x="536" y="5822"/>
                    </a:cubicBezTo>
                    <a:cubicBezTo>
                      <a:pt x="512" y="6060"/>
                      <a:pt x="405" y="6287"/>
                      <a:pt x="239" y="6453"/>
                    </a:cubicBezTo>
                    <a:cubicBezTo>
                      <a:pt x="167" y="6513"/>
                      <a:pt x="84" y="6548"/>
                      <a:pt x="0" y="6572"/>
                    </a:cubicBezTo>
                    <a:lnTo>
                      <a:pt x="60" y="6572"/>
                    </a:lnTo>
                    <a:cubicBezTo>
                      <a:pt x="131" y="6560"/>
                      <a:pt x="203" y="6537"/>
                      <a:pt x="250" y="6489"/>
                    </a:cubicBezTo>
                    <a:cubicBezTo>
                      <a:pt x="441" y="6322"/>
                      <a:pt x="572" y="6096"/>
                      <a:pt x="620" y="5846"/>
                    </a:cubicBezTo>
                    <a:cubicBezTo>
                      <a:pt x="727" y="5227"/>
                      <a:pt x="834" y="4370"/>
                      <a:pt x="929" y="3429"/>
                    </a:cubicBezTo>
                    <a:cubicBezTo>
                      <a:pt x="1036" y="2488"/>
                      <a:pt x="1108" y="1631"/>
                      <a:pt x="1155" y="1012"/>
                    </a:cubicBezTo>
                    <a:cubicBezTo>
                      <a:pt x="1179" y="703"/>
                      <a:pt x="1191" y="452"/>
                      <a:pt x="1203" y="274"/>
                    </a:cubicBezTo>
                    <a:cubicBezTo>
                      <a:pt x="1215" y="179"/>
                      <a:pt x="1215" y="95"/>
                      <a:pt x="120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4"/>
              <p:cNvSpPr/>
              <p:nvPr/>
            </p:nvSpPr>
            <p:spPr>
              <a:xfrm>
                <a:off x="5771875" y="3778238"/>
                <a:ext cx="26500" cy="26250"/>
              </a:xfrm>
              <a:custGeom>
                <a:rect b="b" l="l" r="r" t="t"/>
                <a:pathLst>
                  <a:path extrusionOk="0" h="1050" w="1060">
                    <a:moveTo>
                      <a:pt x="565" y="0"/>
                    </a:moveTo>
                    <a:cubicBezTo>
                      <a:pt x="473" y="0"/>
                      <a:pt x="377" y="25"/>
                      <a:pt x="298" y="75"/>
                    </a:cubicBezTo>
                    <a:cubicBezTo>
                      <a:pt x="155" y="170"/>
                      <a:pt x="48" y="313"/>
                      <a:pt x="24" y="479"/>
                    </a:cubicBezTo>
                    <a:cubicBezTo>
                      <a:pt x="0" y="587"/>
                      <a:pt x="24" y="694"/>
                      <a:pt x="71" y="789"/>
                    </a:cubicBezTo>
                    <a:cubicBezTo>
                      <a:pt x="131" y="884"/>
                      <a:pt x="214" y="968"/>
                      <a:pt x="321" y="1003"/>
                    </a:cubicBezTo>
                    <a:cubicBezTo>
                      <a:pt x="392" y="1035"/>
                      <a:pt x="464" y="1049"/>
                      <a:pt x="534" y="1049"/>
                    </a:cubicBezTo>
                    <a:cubicBezTo>
                      <a:pt x="677" y="1049"/>
                      <a:pt x="813" y="988"/>
                      <a:pt x="917" y="884"/>
                    </a:cubicBezTo>
                    <a:cubicBezTo>
                      <a:pt x="1024" y="741"/>
                      <a:pt x="1060" y="563"/>
                      <a:pt x="1024" y="396"/>
                    </a:cubicBezTo>
                    <a:cubicBezTo>
                      <a:pt x="988" y="289"/>
                      <a:pt x="929" y="182"/>
                      <a:pt x="845" y="110"/>
                    </a:cubicBezTo>
                    <a:cubicBezTo>
                      <a:pt x="786" y="63"/>
                      <a:pt x="750" y="51"/>
                      <a:pt x="738" y="51"/>
                    </a:cubicBezTo>
                    <a:lnTo>
                      <a:pt x="738" y="51"/>
                    </a:lnTo>
                    <a:cubicBezTo>
                      <a:pt x="845" y="146"/>
                      <a:pt x="905" y="277"/>
                      <a:pt x="941" y="408"/>
                    </a:cubicBezTo>
                    <a:cubicBezTo>
                      <a:pt x="964" y="551"/>
                      <a:pt x="929" y="706"/>
                      <a:pt x="833" y="813"/>
                    </a:cubicBezTo>
                    <a:cubicBezTo>
                      <a:pt x="756" y="891"/>
                      <a:pt x="647" y="933"/>
                      <a:pt x="538" y="933"/>
                    </a:cubicBezTo>
                    <a:cubicBezTo>
                      <a:pt x="481" y="933"/>
                      <a:pt x="423" y="921"/>
                      <a:pt x="369" y="896"/>
                    </a:cubicBezTo>
                    <a:cubicBezTo>
                      <a:pt x="202" y="848"/>
                      <a:pt x="95" y="682"/>
                      <a:pt x="119" y="515"/>
                    </a:cubicBezTo>
                    <a:cubicBezTo>
                      <a:pt x="143" y="360"/>
                      <a:pt x="226" y="241"/>
                      <a:pt x="345" y="146"/>
                    </a:cubicBezTo>
                    <a:cubicBezTo>
                      <a:pt x="464" y="75"/>
                      <a:pt x="595" y="39"/>
                      <a:pt x="738" y="39"/>
                    </a:cubicBezTo>
                    <a:cubicBezTo>
                      <a:pt x="738" y="39"/>
                      <a:pt x="691" y="15"/>
                      <a:pt x="619" y="3"/>
                    </a:cubicBezTo>
                    <a:cubicBezTo>
                      <a:pt x="601" y="1"/>
                      <a:pt x="583" y="0"/>
                      <a:pt x="565"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4"/>
              <p:cNvSpPr/>
              <p:nvPr/>
            </p:nvSpPr>
            <p:spPr>
              <a:xfrm>
                <a:off x="5703100" y="3546138"/>
                <a:ext cx="160475" cy="146475"/>
              </a:xfrm>
              <a:custGeom>
                <a:rect b="b" l="l" r="r" t="t"/>
                <a:pathLst>
                  <a:path extrusionOk="0" h="5859" w="6419">
                    <a:moveTo>
                      <a:pt x="6109" y="0"/>
                    </a:moveTo>
                    <a:lnTo>
                      <a:pt x="286" y="36"/>
                    </a:lnTo>
                    <a:cubicBezTo>
                      <a:pt x="120" y="36"/>
                      <a:pt x="1" y="155"/>
                      <a:pt x="1" y="322"/>
                    </a:cubicBezTo>
                    <a:cubicBezTo>
                      <a:pt x="1" y="334"/>
                      <a:pt x="1" y="346"/>
                      <a:pt x="1" y="346"/>
                    </a:cubicBezTo>
                    <a:lnTo>
                      <a:pt x="596" y="5501"/>
                    </a:lnTo>
                    <a:cubicBezTo>
                      <a:pt x="620" y="5703"/>
                      <a:pt x="798" y="5858"/>
                      <a:pt x="1001" y="5858"/>
                    </a:cubicBezTo>
                    <a:lnTo>
                      <a:pt x="4799" y="5834"/>
                    </a:lnTo>
                    <a:cubicBezTo>
                      <a:pt x="4977" y="5822"/>
                      <a:pt x="5144" y="5703"/>
                      <a:pt x="5180" y="5525"/>
                    </a:cubicBezTo>
                    <a:lnTo>
                      <a:pt x="5930" y="2596"/>
                    </a:lnTo>
                    <a:lnTo>
                      <a:pt x="6394" y="346"/>
                    </a:lnTo>
                    <a:cubicBezTo>
                      <a:pt x="6418" y="191"/>
                      <a:pt x="6323" y="36"/>
                      <a:pt x="6168" y="12"/>
                    </a:cubicBezTo>
                    <a:cubicBezTo>
                      <a:pt x="6144" y="0"/>
                      <a:pt x="6120" y="0"/>
                      <a:pt x="610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4"/>
              <p:cNvSpPr/>
              <p:nvPr/>
            </p:nvSpPr>
            <p:spPr>
              <a:xfrm>
                <a:off x="5708450" y="3581563"/>
                <a:ext cx="156000" cy="90300"/>
              </a:xfrm>
              <a:custGeom>
                <a:rect b="b" l="l" r="r" t="t"/>
                <a:pathLst>
                  <a:path extrusionOk="0" h="3612" w="6240">
                    <a:moveTo>
                      <a:pt x="6240" y="0"/>
                    </a:moveTo>
                    <a:cubicBezTo>
                      <a:pt x="5978" y="0"/>
                      <a:pt x="5752" y="155"/>
                      <a:pt x="5656" y="393"/>
                    </a:cubicBezTo>
                    <a:cubicBezTo>
                      <a:pt x="5561" y="631"/>
                      <a:pt x="5430" y="929"/>
                      <a:pt x="5275" y="1012"/>
                    </a:cubicBezTo>
                    <a:cubicBezTo>
                      <a:pt x="5072" y="1122"/>
                      <a:pt x="4760" y="1221"/>
                      <a:pt x="4502" y="1221"/>
                    </a:cubicBezTo>
                    <a:cubicBezTo>
                      <a:pt x="4398" y="1221"/>
                      <a:pt x="4303" y="1205"/>
                      <a:pt x="4228" y="1167"/>
                    </a:cubicBezTo>
                    <a:cubicBezTo>
                      <a:pt x="3978" y="1042"/>
                      <a:pt x="3029" y="196"/>
                      <a:pt x="2783" y="196"/>
                    </a:cubicBezTo>
                    <a:cubicBezTo>
                      <a:pt x="2771" y="196"/>
                      <a:pt x="2760" y="198"/>
                      <a:pt x="2751" y="203"/>
                    </a:cubicBezTo>
                    <a:cubicBezTo>
                      <a:pt x="2573" y="310"/>
                      <a:pt x="2418" y="548"/>
                      <a:pt x="2597" y="750"/>
                    </a:cubicBezTo>
                    <a:cubicBezTo>
                      <a:pt x="2775" y="953"/>
                      <a:pt x="3740" y="1584"/>
                      <a:pt x="3561" y="1786"/>
                    </a:cubicBezTo>
                    <a:cubicBezTo>
                      <a:pt x="3542" y="1809"/>
                      <a:pt x="3503" y="1819"/>
                      <a:pt x="3447" y="1819"/>
                    </a:cubicBezTo>
                    <a:cubicBezTo>
                      <a:pt x="2996" y="1819"/>
                      <a:pt x="1473" y="1162"/>
                      <a:pt x="1087" y="1162"/>
                    </a:cubicBezTo>
                    <a:cubicBezTo>
                      <a:pt x="1067" y="1162"/>
                      <a:pt x="1050" y="1163"/>
                      <a:pt x="1037" y="1167"/>
                    </a:cubicBezTo>
                    <a:cubicBezTo>
                      <a:pt x="727" y="1238"/>
                      <a:pt x="549" y="1441"/>
                      <a:pt x="727" y="1560"/>
                    </a:cubicBezTo>
                    <a:cubicBezTo>
                      <a:pt x="906" y="1691"/>
                      <a:pt x="2287" y="2203"/>
                      <a:pt x="2358" y="2381"/>
                    </a:cubicBezTo>
                    <a:cubicBezTo>
                      <a:pt x="2358" y="2381"/>
                      <a:pt x="713" y="1956"/>
                      <a:pt x="296" y="1956"/>
                    </a:cubicBezTo>
                    <a:cubicBezTo>
                      <a:pt x="245" y="1956"/>
                      <a:pt x="212" y="1962"/>
                      <a:pt x="203" y="1977"/>
                    </a:cubicBezTo>
                    <a:cubicBezTo>
                      <a:pt x="120" y="2096"/>
                      <a:pt x="1" y="2310"/>
                      <a:pt x="203" y="2381"/>
                    </a:cubicBezTo>
                    <a:cubicBezTo>
                      <a:pt x="418" y="2465"/>
                      <a:pt x="2192" y="2929"/>
                      <a:pt x="2358" y="3012"/>
                    </a:cubicBezTo>
                    <a:cubicBezTo>
                      <a:pt x="2620" y="3120"/>
                      <a:pt x="2894" y="3203"/>
                      <a:pt x="3168" y="3251"/>
                    </a:cubicBezTo>
                    <a:cubicBezTo>
                      <a:pt x="3216" y="3251"/>
                      <a:pt x="3620" y="3381"/>
                      <a:pt x="4001" y="3512"/>
                    </a:cubicBezTo>
                    <a:cubicBezTo>
                      <a:pt x="4194" y="3578"/>
                      <a:pt x="4396" y="3611"/>
                      <a:pt x="4600" y="3611"/>
                    </a:cubicBezTo>
                    <a:cubicBezTo>
                      <a:pt x="4837" y="3611"/>
                      <a:pt x="5075" y="3566"/>
                      <a:pt x="5299" y="3477"/>
                    </a:cubicBezTo>
                    <a:lnTo>
                      <a:pt x="5514" y="3393"/>
                    </a:lnTo>
                    <a:cubicBezTo>
                      <a:pt x="5847" y="3262"/>
                      <a:pt x="6049" y="2929"/>
                      <a:pt x="6026" y="2572"/>
                    </a:cubicBezTo>
                    <a:lnTo>
                      <a:pt x="5990" y="1869"/>
                    </a:lnTo>
                    <a:lnTo>
                      <a:pt x="6204" y="1286"/>
                    </a:lnTo>
                    <a:lnTo>
                      <a:pt x="6240"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4"/>
              <p:cNvSpPr/>
              <p:nvPr/>
            </p:nvSpPr>
            <p:spPr>
              <a:xfrm>
                <a:off x="5776925" y="3562213"/>
                <a:ext cx="11025" cy="11325"/>
              </a:xfrm>
              <a:custGeom>
                <a:rect b="b" l="l" r="r" t="t"/>
                <a:pathLst>
                  <a:path extrusionOk="0" h="453" w="441">
                    <a:moveTo>
                      <a:pt x="215" y="0"/>
                    </a:moveTo>
                    <a:cubicBezTo>
                      <a:pt x="96" y="12"/>
                      <a:pt x="0" y="107"/>
                      <a:pt x="0" y="226"/>
                    </a:cubicBezTo>
                    <a:cubicBezTo>
                      <a:pt x="0" y="345"/>
                      <a:pt x="108" y="453"/>
                      <a:pt x="227" y="453"/>
                    </a:cubicBezTo>
                    <a:cubicBezTo>
                      <a:pt x="346" y="441"/>
                      <a:pt x="441" y="345"/>
                      <a:pt x="441" y="226"/>
                    </a:cubicBezTo>
                    <a:cubicBezTo>
                      <a:pt x="441" y="107"/>
                      <a:pt x="346" y="0"/>
                      <a:pt x="2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35"/>
          <p:cNvSpPr txBox="1"/>
          <p:nvPr>
            <p:ph type="title"/>
          </p:nvPr>
        </p:nvSpPr>
        <p:spPr>
          <a:xfrm>
            <a:off x="1165200" y="39740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CONCLUSION</a:t>
            </a:r>
            <a:endParaRPr/>
          </a:p>
        </p:txBody>
      </p:sp>
      <p:sp>
        <p:nvSpPr>
          <p:cNvPr id="1175" name="Google Shape;1175;p35"/>
          <p:cNvSpPr txBox="1"/>
          <p:nvPr/>
        </p:nvSpPr>
        <p:spPr>
          <a:xfrm>
            <a:off x="990600" y="903425"/>
            <a:ext cx="7334249" cy="368704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b="0" i="0" lang="en-US" sz="1650" u="none" cap="none" strike="noStrike">
                <a:solidFill>
                  <a:srgbClr val="272753"/>
                </a:solidFill>
                <a:latin typeface="Roboto"/>
                <a:ea typeface="Roboto"/>
                <a:cs typeface="Roboto"/>
                <a:sym typeface="Roboto"/>
              </a:rPr>
              <a:t>	The overall study was concluded successful as the aim and objective of the #31b: A 117 Emergency Communication Platform for Abuse Report in a Mobile Application was met successfully. The application was able to provide an additional way of submitting a complaint report to the authorities. Also, by providing helpful information such as emergency hotlines, stations, institutions and facilities for the victims. Through the months of development using the agile methodology, the system showed strengths and underwent many improvements of its features and functionalities. In the evaluation survey, the respondents found out that they Strongly Agree in terms of security with an average mean of 3.77%, usability with an average mean of 3.77% and functional stability with an average mean of 3.71%. Therefore, the researchers concluded that the results are in line with the overall quality of the proposed system.</a:t>
            </a:r>
            <a:endParaRPr b="0" i="0" sz="1650" u="none" cap="none" strike="noStrike">
              <a:solidFill>
                <a:srgbClr val="272753"/>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36"/>
          <p:cNvSpPr txBox="1"/>
          <p:nvPr>
            <p:ph type="title"/>
          </p:nvPr>
        </p:nvSpPr>
        <p:spPr>
          <a:xfrm>
            <a:off x="1342070" y="3307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RECOMMENDATION</a:t>
            </a:r>
            <a:endParaRPr/>
          </a:p>
        </p:txBody>
      </p:sp>
      <p:sp>
        <p:nvSpPr>
          <p:cNvPr id="1181" name="Google Shape;1181;p36"/>
          <p:cNvSpPr txBox="1"/>
          <p:nvPr/>
        </p:nvSpPr>
        <p:spPr>
          <a:xfrm>
            <a:off x="1039541" y="1125734"/>
            <a:ext cx="7418659" cy="3687041"/>
          </a:xfrm>
          <a:prstGeom prst="rect">
            <a:avLst/>
          </a:prstGeom>
          <a:noFill/>
          <a:ln>
            <a:noFill/>
          </a:ln>
        </p:spPr>
        <p:txBody>
          <a:bodyPr anchorCtr="0" anchor="ctr" bIns="91425" lIns="91425" spcFirstLastPara="1" rIns="91425" wrap="square" tIns="91425">
            <a:noAutofit/>
          </a:bodyPr>
          <a:lstStyle/>
          <a:p>
            <a:pPr indent="457200" lvl="0" marL="0" marR="0" rtl="0" algn="just">
              <a:lnSpc>
                <a:spcPct val="100000"/>
              </a:lnSpc>
              <a:spcBef>
                <a:spcPts val="0"/>
              </a:spcBef>
              <a:spcAft>
                <a:spcPts val="0"/>
              </a:spcAft>
              <a:buNone/>
            </a:pPr>
            <a:r>
              <a:rPr lang="en-US" sz="1500">
                <a:solidFill>
                  <a:srgbClr val="272753"/>
                </a:solidFill>
                <a:latin typeface="Roboto"/>
                <a:ea typeface="Roboto"/>
                <a:cs typeface="Roboto"/>
                <a:sym typeface="Roboto"/>
              </a:rPr>
              <a:t>T</a:t>
            </a:r>
            <a:r>
              <a:rPr b="0" i="0" lang="en-US" sz="1500" u="none" cap="none" strike="noStrike">
                <a:solidFill>
                  <a:srgbClr val="272753"/>
                </a:solidFill>
                <a:latin typeface="Roboto"/>
                <a:ea typeface="Roboto"/>
                <a:cs typeface="Roboto"/>
                <a:sym typeface="Roboto"/>
              </a:rPr>
              <a:t>he researchers recommend the following improvements and additional upgrade features for the next researchers that would like to take the similar study</a:t>
            </a:r>
            <a:r>
              <a:rPr lang="en-US" sz="1500">
                <a:solidFill>
                  <a:srgbClr val="272753"/>
                </a:solidFill>
                <a:latin typeface="Roboto"/>
                <a:ea typeface="Roboto"/>
                <a:cs typeface="Roboto"/>
                <a:sym typeface="Roboto"/>
              </a:rPr>
              <a:t>:</a:t>
            </a:r>
            <a:endParaRPr b="0" i="0" sz="1500" u="none" cap="none" strike="noStrike">
              <a:solidFill>
                <a:srgbClr val="272753"/>
              </a:solidFill>
              <a:latin typeface="Roboto"/>
              <a:ea typeface="Roboto"/>
              <a:cs typeface="Roboto"/>
              <a:sym typeface="Roboto"/>
            </a:endParaRPr>
          </a:p>
          <a:p>
            <a:pPr indent="-323850" lvl="0" marL="457200" marR="0" rtl="0" algn="just">
              <a:lnSpc>
                <a:spcPct val="100000"/>
              </a:lnSpc>
              <a:spcBef>
                <a:spcPts val="0"/>
              </a:spcBef>
              <a:spcAft>
                <a:spcPts val="0"/>
              </a:spcAft>
              <a:buClr>
                <a:srgbClr val="272753"/>
              </a:buClr>
              <a:buSzPts val="1500"/>
              <a:buFont typeface="Roboto"/>
              <a:buChar char="●"/>
            </a:pPr>
            <a:r>
              <a:rPr b="0" i="0" lang="en-US" sz="1500" u="none" cap="none" strike="noStrike">
                <a:solidFill>
                  <a:srgbClr val="272753"/>
                </a:solidFill>
                <a:latin typeface="Roboto"/>
                <a:ea typeface="Roboto"/>
                <a:cs typeface="Roboto"/>
                <a:sym typeface="Roboto"/>
              </a:rPr>
              <a:t>Firstly, the adjusting and enhancement of the administrator’s website and mobile application appearance</a:t>
            </a:r>
            <a:r>
              <a:rPr lang="en-US" sz="1500">
                <a:solidFill>
                  <a:srgbClr val="272753"/>
                </a:solidFill>
                <a:latin typeface="Roboto"/>
                <a:ea typeface="Roboto"/>
                <a:cs typeface="Roboto"/>
                <a:sym typeface="Roboto"/>
              </a:rPr>
              <a:t>;</a:t>
            </a:r>
            <a:r>
              <a:rPr b="0" i="0" lang="en-US" sz="1500" u="none" cap="none" strike="noStrike">
                <a:solidFill>
                  <a:srgbClr val="272753"/>
                </a:solidFill>
                <a:latin typeface="Roboto"/>
                <a:ea typeface="Roboto"/>
                <a:cs typeface="Roboto"/>
                <a:sym typeface="Roboto"/>
              </a:rPr>
              <a:t> </a:t>
            </a:r>
            <a:endParaRPr b="0" i="0" sz="1500" u="none" cap="none" strike="noStrike">
              <a:solidFill>
                <a:srgbClr val="272753"/>
              </a:solidFill>
              <a:latin typeface="Roboto"/>
              <a:ea typeface="Roboto"/>
              <a:cs typeface="Roboto"/>
              <a:sym typeface="Roboto"/>
            </a:endParaRPr>
          </a:p>
          <a:p>
            <a:pPr indent="-323850" lvl="0" marL="457200" marR="0" rtl="0" algn="just">
              <a:lnSpc>
                <a:spcPct val="100000"/>
              </a:lnSpc>
              <a:spcBef>
                <a:spcPts val="0"/>
              </a:spcBef>
              <a:spcAft>
                <a:spcPts val="0"/>
              </a:spcAft>
              <a:buClr>
                <a:srgbClr val="272753"/>
              </a:buClr>
              <a:buSzPts val="1500"/>
              <a:buFont typeface="Roboto"/>
              <a:buChar char="●"/>
            </a:pPr>
            <a:r>
              <a:rPr b="0" i="0" lang="en-US" sz="1500" u="none" cap="none" strike="noStrike">
                <a:solidFill>
                  <a:srgbClr val="272753"/>
                </a:solidFill>
                <a:latin typeface="Roboto"/>
                <a:ea typeface="Roboto"/>
                <a:cs typeface="Roboto"/>
                <a:sym typeface="Roboto"/>
              </a:rPr>
              <a:t>adding more functionality for data visualization</a:t>
            </a:r>
            <a:r>
              <a:rPr lang="en-US" sz="1500">
                <a:solidFill>
                  <a:srgbClr val="272753"/>
                </a:solidFill>
                <a:latin typeface="Roboto"/>
                <a:ea typeface="Roboto"/>
                <a:cs typeface="Roboto"/>
                <a:sym typeface="Roboto"/>
              </a:rPr>
              <a:t>;</a:t>
            </a:r>
            <a:r>
              <a:rPr b="0" i="0" lang="en-US" sz="1500" u="none" cap="none" strike="noStrike">
                <a:solidFill>
                  <a:srgbClr val="272753"/>
                </a:solidFill>
                <a:latin typeface="Roboto"/>
                <a:ea typeface="Roboto"/>
                <a:cs typeface="Roboto"/>
                <a:sym typeface="Roboto"/>
              </a:rPr>
              <a:t> </a:t>
            </a:r>
            <a:endParaRPr b="0" i="0" sz="1500" u="none" cap="none" strike="noStrike">
              <a:solidFill>
                <a:srgbClr val="272753"/>
              </a:solidFill>
              <a:latin typeface="Roboto"/>
              <a:ea typeface="Roboto"/>
              <a:cs typeface="Roboto"/>
              <a:sym typeface="Roboto"/>
            </a:endParaRPr>
          </a:p>
          <a:p>
            <a:pPr indent="-323850" lvl="0" marL="457200" marR="0" rtl="0" algn="just">
              <a:lnSpc>
                <a:spcPct val="100000"/>
              </a:lnSpc>
              <a:spcBef>
                <a:spcPts val="0"/>
              </a:spcBef>
              <a:spcAft>
                <a:spcPts val="0"/>
              </a:spcAft>
              <a:buClr>
                <a:srgbClr val="272753"/>
              </a:buClr>
              <a:buSzPts val="1500"/>
              <a:buFont typeface="Roboto"/>
              <a:buChar char="●"/>
            </a:pPr>
            <a:r>
              <a:rPr b="0" i="0" lang="en-US" sz="1500" u="none" cap="none" strike="noStrike">
                <a:solidFill>
                  <a:srgbClr val="272753"/>
                </a:solidFill>
                <a:latin typeface="Roboto"/>
                <a:ea typeface="Roboto"/>
                <a:cs typeface="Roboto"/>
                <a:sym typeface="Roboto"/>
              </a:rPr>
              <a:t>additional language support for local users</a:t>
            </a:r>
            <a:r>
              <a:rPr lang="en-US" sz="1500">
                <a:solidFill>
                  <a:srgbClr val="272753"/>
                </a:solidFill>
                <a:latin typeface="Roboto"/>
                <a:ea typeface="Roboto"/>
                <a:cs typeface="Roboto"/>
                <a:sym typeface="Roboto"/>
              </a:rPr>
              <a:t>;</a:t>
            </a:r>
            <a:r>
              <a:rPr b="0" i="0" lang="en-US" sz="1500" u="none" cap="none" strike="noStrike">
                <a:solidFill>
                  <a:srgbClr val="272753"/>
                </a:solidFill>
                <a:latin typeface="Roboto"/>
                <a:ea typeface="Roboto"/>
                <a:cs typeface="Roboto"/>
                <a:sym typeface="Roboto"/>
              </a:rPr>
              <a:t> and </a:t>
            </a:r>
            <a:endParaRPr b="0" i="0" sz="1500" u="none" cap="none" strike="noStrike">
              <a:solidFill>
                <a:srgbClr val="272753"/>
              </a:solidFill>
              <a:latin typeface="Roboto"/>
              <a:ea typeface="Roboto"/>
              <a:cs typeface="Roboto"/>
              <a:sym typeface="Roboto"/>
            </a:endParaRPr>
          </a:p>
          <a:p>
            <a:pPr indent="-323850" lvl="0" marL="457200" marR="0" rtl="0" algn="just">
              <a:lnSpc>
                <a:spcPct val="100000"/>
              </a:lnSpc>
              <a:spcBef>
                <a:spcPts val="0"/>
              </a:spcBef>
              <a:spcAft>
                <a:spcPts val="0"/>
              </a:spcAft>
              <a:buClr>
                <a:srgbClr val="272753"/>
              </a:buClr>
              <a:buSzPts val="1500"/>
              <a:buFont typeface="Roboto"/>
              <a:buChar char="●"/>
            </a:pPr>
            <a:r>
              <a:rPr b="0" i="0" lang="en-US" sz="1500" u="none" cap="none" strike="noStrike">
                <a:solidFill>
                  <a:srgbClr val="272753"/>
                </a:solidFill>
                <a:latin typeface="Roboto"/>
                <a:ea typeface="Roboto"/>
                <a:cs typeface="Roboto"/>
                <a:sym typeface="Roboto"/>
              </a:rPr>
              <a:t>a new user sign-up authentication feature using the National Identification number issued by the Philippine Statistics Authority (PSA).</a:t>
            </a:r>
            <a:endParaRPr b="0" i="0" sz="1500" u="none" cap="none" strike="noStrike">
              <a:solidFill>
                <a:srgbClr val="272753"/>
              </a:solidFill>
              <a:latin typeface="Roboto"/>
              <a:ea typeface="Roboto"/>
              <a:cs typeface="Roboto"/>
              <a:sym typeface="Roboto"/>
            </a:endParaRPr>
          </a:p>
          <a:p>
            <a:pPr indent="457200" lvl="0" marL="0" marR="0" rtl="0" algn="just">
              <a:lnSpc>
                <a:spcPct val="100000"/>
              </a:lnSpc>
              <a:spcBef>
                <a:spcPts val="800"/>
              </a:spcBef>
              <a:spcAft>
                <a:spcPts val="0"/>
              </a:spcAft>
              <a:buNone/>
            </a:pPr>
            <a:r>
              <a:rPr b="0" i="0" lang="en-US" sz="1500" u="none" cap="none" strike="noStrike">
                <a:solidFill>
                  <a:srgbClr val="272753"/>
                </a:solidFill>
                <a:latin typeface="Roboto"/>
                <a:ea typeface="Roboto"/>
                <a:cs typeface="Roboto"/>
                <a:sym typeface="Roboto"/>
              </a:rPr>
              <a:t>Furthermore, for more prospective implementations and approaches of this study, the System Development Life Cycle is the one to take in mind of the next researchers. The use of multi-platform application development can address the accessibility and usability to different mobile operating systems, to accommodate and help more users.</a:t>
            </a:r>
            <a:endParaRPr b="0" i="0" sz="1500" u="none" cap="none" strike="noStrike">
              <a:solidFill>
                <a:srgbClr val="27275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
          <p:cNvSpPr/>
          <p:nvPr/>
        </p:nvSpPr>
        <p:spPr>
          <a:xfrm flipH="1" rot="10800000">
            <a:off x="1177498" y="933450"/>
            <a:ext cx="4417200" cy="2971800"/>
          </a:xfrm>
          <a:prstGeom prst="homePlate">
            <a:avLst>
              <a:gd fmla="val 2760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txBox="1"/>
          <p:nvPr>
            <p:ph type="title"/>
          </p:nvPr>
        </p:nvSpPr>
        <p:spPr>
          <a:xfrm>
            <a:off x="639072" y="493984"/>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73" name="Google Shape;273;p3"/>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3"/>
          <p:cNvPicPr preferRelativeResize="0"/>
          <p:nvPr/>
        </p:nvPicPr>
        <p:blipFill rotWithShape="1">
          <a:blip r:embed="rId3">
            <a:alphaModFix/>
          </a:blip>
          <a:srcRect b="0" l="0" r="0" t="0"/>
          <a:stretch/>
        </p:blipFill>
        <p:spPr>
          <a:xfrm>
            <a:off x="4432236" y="1238249"/>
            <a:ext cx="3290588" cy="3290588"/>
          </a:xfrm>
          <a:prstGeom prst="rect">
            <a:avLst/>
          </a:prstGeom>
          <a:noFill/>
          <a:ln>
            <a:noFill/>
          </a:ln>
        </p:spPr>
      </p:pic>
      <p:sp>
        <p:nvSpPr>
          <p:cNvPr id="277" name="Google Shape;277;p3"/>
          <p:cNvSpPr txBox="1"/>
          <p:nvPr>
            <p:ph idx="1" type="subTitle"/>
          </p:nvPr>
        </p:nvSpPr>
        <p:spPr>
          <a:xfrm>
            <a:off x="829300" y="1379625"/>
            <a:ext cx="3549900" cy="28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Republic Act No. 9262</a:t>
            </a:r>
            <a:endParaRPr/>
          </a:p>
          <a:p>
            <a:pPr indent="0" lvl="0" marL="0" rtl="0" algn="l">
              <a:lnSpc>
                <a:spcPct val="100000"/>
              </a:lnSpc>
              <a:spcBef>
                <a:spcPts val="0"/>
              </a:spcBef>
              <a:spcAft>
                <a:spcPts val="0"/>
              </a:spcAft>
              <a:buSzPts val="2300"/>
              <a:buNone/>
            </a:pPr>
            <a:r>
              <a:t/>
            </a:r>
            <a:endParaRPr b="1"/>
          </a:p>
          <a:p>
            <a:pPr indent="0" lvl="0" marL="0" rtl="0" algn="l">
              <a:lnSpc>
                <a:spcPct val="100000"/>
              </a:lnSpc>
              <a:spcBef>
                <a:spcPts val="0"/>
              </a:spcBef>
              <a:spcAft>
                <a:spcPts val="0"/>
              </a:spcAft>
              <a:buSzPts val="2300"/>
              <a:buNone/>
            </a:pPr>
            <a:r>
              <a:rPr b="1" i="1" lang="en-US"/>
              <a:t>“</a:t>
            </a:r>
            <a:r>
              <a:rPr b="1" i="1" lang="en-US"/>
              <a:t>Anti-Violence Against Women and Their Children Act of 2004”</a:t>
            </a:r>
            <a:endParaRPr b="1" i="1"/>
          </a:p>
          <a:p>
            <a:pPr indent="-171450" lvl="0" marL="514350" rtl="0" algn="l">
              <a:lnSpc>
                <a:spcPct val="100000"/>
              </a:lnSpc>
              <a:spcBef>
                <a:spcPts val="0"/>
              </a:spcBef>
              <a:spcAft>
                <a:spcPts val="0"/>
              </a:spcAft>
              <a:buSzPts val="2300"/>
              <a:buNone/>
            </a:pPr>
            <a:r>
              <a:t/>
            </a:r>
            <a:endParaRPr b="1" i="1"/>
          </a:p>
          <a:p>
            <a:pPr indent="-171450" lvl="0" marL="514350" rtl="0" algn="l">
              <a:lnSpc>
                <a:spcPct val="100000"/>
              </a:lnSpc>
              <a:spcBef>
                <a:spcPts val="0"/>
              </a:spcBef>
              <a:spcAft>
                <a:spcPts val="0"/>
              </a:spcAft>
              <a:buSzPts val="2300"/>
              <a:buNone/>
            </a:pPr>
            <a:r>
              <a:rPr b="1" lang="en-US"/>
              <a:t>4 TYPES:</a:t>
            </a:r>
            <a:endParaRPr b="1"/>
          </a:p>
          <a:p>
            <a:pPr indent="-247650" lvl="0" marL="514350" rtl="0" algn="l">
              <a:lnSpc>
                <a:spcPct val="100000"/>
              </a:lnSpc>
              <a:spcBef>
                <a:spcPts val="0"/>
              </a:spcBef>
              <a:spcAft>
                <a:spcPts val="0"/>
              </a:spcAft>
              <a:buSzPts val="1200"/>
              <a:buChar char="●"/>
            </a:pPr>
            <a:r>
              <a:rPr lang="en-US"/>
              <a:t>Physical</a:t>
            </a:r>
            <a:endParaRPr/>
          </a:p>
          <a:p>
            <a:pPr indent="-247650" lvl="0" marL="514350" rtl="0" algn="l">
              <a:lnSpc>
                <a:spcPct val="100000"/>
              </a:lnSpc>
              <a:spcBef>
                <a:spcPts val="0"/>
              </a:spcBef>
              <a:spcAft>
                <a:spcPts val="0"/>
              </a:spcAft>
              <a:buSzPts val="1200"/>
              <a:buChar char="●"/>
            </a:pPr>
            <a:r>
              <a:rPr lang="en-US"/>
              <a:t>Sexual</a:t>
            </a:r>
            <a:endParaRPr/>
          </a:p>
          <a:p>
            <a:pPr indent="-247650" lvl="0" marL="514350" rtl="0" algn="l">
              <a:lnSpc>
                <a:spcPct val="100000"/>
              </a:lnSpc>
              <a:spcBef>
                <a:spcPts val="0"/>
              </a:spcBef>
              <a:spcAft>
                <a:spcPts val="0"/>
              </a:spcAft>
              <a:buSzPts val="1200"/>
              <a:buChar char="●"/>
            </a:pPr>
            <a:r>
              <a:rPr lang="en-US"/>
              <a:t>Psychological</a:t>
            </a:r>
            <a:endParaRPr/>
          </a:p>
          <a:p>
            <a:pPr indent="-247650" lvl="0" marL="514350" rtl="0" algn="l">
              <a:lnSpc>
                <a:spcPct val="100000"/>
              </a:lnSpc>
              <a:spcBef>
                <a:spcPts val="0"/>
              </a:spcBef>
              <a:spcAft>
                <a:spcPts val="0"/>
              </a:spcAft>
              <a:buSzPts val="1200"/>
              <a:buChar char="●"/>
            </a:pPr>
            <a:r>
              <a:rPr lang="en-US"/>
              <a:t>Economic</a:t>
            </a:r>
            <a:endParaRPr/>
          </a:p>
          <a:p>
            <a:pPr indent="0" lvl="0" marL="0" rtl="0" algn="l">
              <a:lnSpc>
                <a:spcPct val="100000"/>
              </a:lnSpc>
              <a:spcBef>
                <a:spcPts val="0"/>
              </a:spcBef>
              <a:spcAft>
                <a:spcPts val="0"/>
              </a:spcAft>
              <a:buSzPts val="2300"/>
              <a:buNone/>
            </a:pPr>
            <a:r>
              <a:t/>
            </a:r>
            <a:endParaRPr i="1"/>
          </a:p>
          <a:p>
            <a:pPr indent="0" lvl="0" marL="0" rtl="0" algn="l">
              <a:lnSpc>
                <a:spcPct val="100000"/>
              </a:lnSpc>
              <a:spcBef>
                <a:spcPts val="0"/>
              </a:spcBef>
              <a:spcAft>
                <a:spcPts val="0"/>
              </a:spcAft>
              <a:buSzPts val="2300"/>
              <a:buNone/>
            </a:pPr>
            <a:r>
              <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37"/>
          <p:cNvSpPr/>
          <p:nvPr/>
        </p:nvSpPr>
        <p:spPr>
          <a:xfrm>
            <a:off x="1447800" y="3343275"/>
            <a:ext cx="4514850" cy="1035175"/>
          </a:xfrm>
          <a:prstGeom prst="rect">
            <a:avLst/>
          </a:prstGeom>
          <a:solidFill>
            <a:srgbClr val="ECED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7" name="Google Shape;1187;p37"/>
          <p:cNvSpPr txBox="1"/>
          <p:nvPr>
            <p:ph type="title"/>
          </p:nvPr>
        </p:nvSpPr>
        <p:spPr>
          <a:xfrm>
            <a:off x="2437225" y="585225"/>
            <a:ext cx="4937700" cy="8448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2800"/>
              <a:buNone/>
            </a:pPr>
            <a:r>
              <a:rPr lang="en-US"/>
              <a:t>THANK YOU!</a:t>
            </a:r>
            <a:endParaRPr/>
          </a:p>
        </p:txBody>
      </p:sp>
      <p:sp>
        <p:nvSpPr>
          <p:cNvPr id="1188" name="Google Shape;1188;p37"/>
          <p:cNvSpPr txBox="1"/>
          <p:nvPr>
            <p:ph idx="1" type="subTitle"/>
          </p:nvPr>
        </p:nvSpPr>
        <p:spPr>
          <a:xfrm>
            <a:off x="2765688" y="1690678"/>
            <a:ext cx="2571300" cy="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US"/>
              <a:t>GROUP CO2</a:t>
            </a:r>
            <a:endParaRPr/>
          </a:p>
        </p:txBody>
      </p:sp>
      <p:pic>
        <p:nvPicPr>
          <p:cNvPr id="1189" name="Google Shape;1189;p37"/>
          <p:cNvPicPr preferRelativeResize="0"/>
          <p:nvPr/>
        </p:nvPicPr>
        <p:blipFill rotWithShape="1">
          <a:blip r:embed="rId3">
            <a:alphaModFix/>
          </a:blip>
          <a:srcRect b="0" l="0" r="0" t="0"/>
          <a:stretch/>
        </p:blipFill>
        <p:spPr>
          <a:xfrm>
            <a:off x="6162575" y="1281075"/>
            <a:ext cx="2647500" cy="2868769"/>
          </a:xfrm>
          <a:prstGeom prst="rect">
            <a:avLst/>
          </a:prstGeom>
          <a:noFill/>
          <a:ln>
            <a:noFill/>
          </a:ln>
        </p:spPr>
      </p:pic>
      <p:sp>
        <p:nvSpPr>
          <p:cNvPr id="1190" name="Google Shape;1190;p37"/>
          <p:cNvSpPr txBox="1"/>
          <p:nvPr/>
        </p:nvSpPr>
        <p:spPr>
          <a:xfrm>
            <a:off x="2765688" y="2102903"/>
            <a:ext cx="2647500" cy="19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0" i="0" lang="en-US" sz="1600" u="none" cap="none" strike="noStrike">
                <a:solidFill>
                  <a:schemeClr val="dk1"/>
                </a:solidFill>
                <a:latin typeface="Roboto"/>
                <a:ea typeface="Roboto"/>
                <a:cs typeface="Roboto"/>
                <a:sym typeface="Roboto"/>
              </a:rPr>
              <a:t>Alonzo, Arlene Grace C. Belleza, Ram Rainier M. Dela Cruz, Diane Louise M. Magat, Mharck Stephen P. Mañalac, Gerald O.               Pineda, John Carlo C.            Soriano, Justine G. </a:t>
            </a:r>
            <a:endParaRPr/>
          </a:p>
        </p:txBody>
      </p:sp>
      <p:sp>
        <p:nvSpPr>
          <p:cNvPr id="1191" name="Google Shape;1191;p37"/>
          <p:cNvSpPr txBox="1"/>
          <p:nvPr/>
        </p:nvSpPr>
        <p:spPr>
          <a:xfrm>
            <a:off x="2765688" y="3904925"/>
            <a:ext cx="2571300" cy="4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1" i="0" lang="en-US" sz="1600" u="none" cap="none" strike="noStrike">
                <a:solidFill>
                  <a:schemeClr val="dk1"/>
                </a:solidFill>
                <a:latin typeface="Roboto"/>
                <a:ea typeface="Roboto"/>
                <a:cs typeface="Roboto"/>
                <a:sym typeface="Roboto"/>
              </a:rPr>
              <a:t>BSIT- 4A</a:t>
            </a:r>
            <a:endParaRPr/>
          </a:p>
        </p:txBody>
      </p:sp>
      <p:pic>
        <p:nvPicPr>
          <p:cNvPr id="1192" name="Google Shape;1192;p37"/>
          <p:cNvPicPr preferRelativeResize="0"/>
          <p:nvPr/>
        </p:nvPicPr>
        <p:blipFill>
          <a:blip r:embed="rId4">
            <a:alphaModFix/>
          </a:blip>
          <a:stretch>
            <a:fillRect/>
          </a:stretch>
        </p:blipFill>
        <p:spPr>
          <a:xfrm>
            <a:off x="810013" y="369575"/>
            <a:ext cx="1276100" cy="1276100"/>
          </a:xfrm>
          <a:prstGeom prst="rect">
            <a:avLst/>
          </a:prstGeom>
          <a:noFill/>
          <a:ln>
            <a:noFill/>
          </a:ln>
        </p:spPr>
      </p:pic>
      <p:pic>
        <p:nvPicPr>
          <p:cNvPr id="1193" name="Google Shape;1193;p37"/>
          <p:cNvPicPr preferRelativeResize="0"/>
          <p:nvPr/>
        </p:nvPicPr>
        <p:blipFill>
          <a:blip r:embed="rId5">
            <a:alphaModFix/>
          </a:blip>
          <a:stretch>
            <a:fillRect/>
          </a:stretch>
        </p:blipFill>
        <p:spPr>
          <a:xfrm>
            <a:off x="734400" y="1762375"/>
            <a:ext cx="1474199" cy="131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
          <p:cNvSpPr txBox="1"/>
          <p:nvPr>
            <p:ph idx="1" type="subTitle"/>
          </p:nvPr>
        </p:nvSpPr>
        <p:spPr>
          <a:xfrm flipH="1">
            <a:off x="1074575" y="2087800"/>
            <a:ext cx="2070600" cy="6231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2000"/>
              <a:buNone/>
            </a:pPr>
            <a:r>
              <a:rPr b="1" i="1" lang="en-US" sz="1400"/>
              <a:t>Emerging</a:t>
            </a:r>
            <a:r>
              <a:rPr lang="en-US" sz="1400"/>
              <a:t> refers to low volume of searches with high growth in the reference period. </a:t>
            </a:r>
            <a:endParaRPr/>
          </a:p>
          <a:p>
            <a:pPr indent="0" lvl="0" marL="0" rtl="0" algn="l">
              <a:lnSpc>
                <a:spcPct val="100000"/>
              </a:lnSpc>
              <a:spcBef>
                <a:spcPts val="0"/>
              </a:spcBef>
              <a:spcAft>
                <a:spcPts val="0"/>
              </a:spcAft>
              <a:buSzPts val="2000"/>
              <a:buNone/>
            </a:pPr>
            <a:r>
              <a:t/>
            </a:r>
            <a:endParaRPr sz="1400"/>
          </a:p>
          <a:p>
            <a:pPr indent="0" lvl="0" marL="0" rtl="0" algn="l">
              <a:lnSpc>
                <a:spcPct val="100000"/>
              </a:lnSpc>
              <a:spcBef>
                <a:spcPts val="0"/>
              </a:spcBef>
              <a:spcAft>
                <a:spcPts val="0"/>
              </a:spcAft>
              <a:buSzPts val="2000"/>
              <a:buNone/>
            </a:pPr>
            <a:r>
              <a:rPr b="1" i="1" lang="en-US" sz="1400"/>
              <a:t>Dominant </a:t>
            </a:r>
            <a:r>
              <a:rPr i="1" lang="en-US" sz="1400"/>
              <a:t>refers to high volume of searches with high growth during the reference period.</a:t>
            </a:r>
            <a:endParaRPr b="1" i="1" sz="1400"/>
          </a:p>
        </p:txBody>
      </p:sp>
      <p:sp>
        <p:nvSpPr>
          <p:cNvPr id="283" name="Google Shape;283;p4"/>
          <p:cNvSpPr txBox="1"/>
          <p:nvPr>
            <p:ph idx="4" type="title"/>
          </p:nvPr>
        </p:nvSpPr>
        <p:spPr>
          <a:xfrm>
            <a:off x="2125980" y="292625"/>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COVID-19 AND VIOLENCE AGAINST WOMEN: THE EVIDENCE BEHIND THE TALK</a:t>
            </a:r>
            <a:endParaRPr sz="2400"/>
          </a:p>
        </p:txBody>
      </p:sp>
      <p:sp>
        <p:nvSpPr>
          <p:cNvPr id="284" name="Google Shape;284;p4"/>
          <p:cNvSpPr txBox="1"/>
          <p:nvPr/>
        </p:nvSpPr>
        <p:spPr>
          <a:xfrm flipH="1">
            <a:off x="497564" y="1036400"/>
            <a:ext cx="5293635"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000"/>
              <a:buFont typeface="Oswald Medium"/>
              <a:buNone/>
            </a:pPr>
            <a:r>
              <a:rPr b="0" i="0" lang="en-US" sz="1600" u="none" cap="none" strike="noStrike">
                <a:solidFill>
                  <a:schemeClr val="lt2"/>
                </a:solidFill>
                <a:latin typeface="Oswald Medium"/>
                <a:ea typeface="Oswald Medium"/>
                <a:cs typeface="Oswald Medium"/>
                <a:sym typeface="Oswald Medium"/>
              </a:rPr>
              <a:t>Insight from big data analysis in Asian Countries</a:t>
            </a:r>
            <a:endParaRPr/>
          </a:p>
        </p:txBody>
      </p:sp>
      <p:pic>
        <p:nvPicPr>
          <p:cNvPr id="285" name="Google Shape;285;p4"/>
          <p:cNvPicPr preferRelativeResize="0"/>
          <p:nvPr/>
        </p:nvPicPr>
        <p:blipFill rotWithShape="1">
          <a:blip r:embed="rId3">
            <a:alphaModFix/>
          </a:blip>
          <a:srcRect b="8648" l="7282" r="9159" t="22342"/>
          <a:stretch/>
        </p:blipFill>
        <p:spPr>
          <a:xfrm>
            <a:off x="3285361" y="1729161"/>
            <a:ext cx="5011676" cy="2766640"/>
          </a:xfrm>
          <a:prstGeom prst="rect">
            <a:avLst/>
          </a:prstGeom>
          <a:noFill/>
          <a:ln>
            <a:noFill/>
          </a:ln>
        </p:spPr>
      </p:pic>
      <p:sp>
        <p:nvSpPr>
          <p:cNvPr id="286" name="Google Shape;286;p4"/>
          <p:cNvSpPr txBox="1"/>
          <p:nvPr/>
        </p:nvSpPr>
        <p:spPr>
          <a:xfrm flipH="1">
            <a:off x="731520" y="4777741"/>
            <a:ext cx="7399020" cy="571499"/>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chemeClr val="dk1"/>
              </a:buClr>
              <a:buSzPts val="2000"/>
              <a:buFont typeface="Roboto"/>
              <a:buNone/>
            </a:pPr>
            <a:r>
              <a:rPr b="1" i="1" lang="en-US" sz="1050" u="none" cap="none" strike="noStrike">
                <a:solidFill>
                  <a:schemeClr val="dk1"/>
                </a:solidFill>
                <a:latin typeface="Roboto"/>
                <a:ea typeface="Roboto"/>
                <a:cs typeface="Roboto"/>
                <a:sym typeface="Roboto"/>
              </a:rPr>
              <a:t>Reference link: https://asiapacific.unfpa.org/en/publications/covid-19-and-violence-against-women-evidence-behind-talk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034f3ae98e_4_16"/>
          <p:cNvSpPr txBox="1"/>
          <p:nvPr>
            <p:ph type="ctrTitle"/>
          </p:nvPr>
        </p:nvSpPr>
        <p:spPr>
          <a:xfrm>
            <a:off x="1090350" y="2017675"/>
            <a:ext cx="45402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a:t>
            </a:r>
            <a:r>
              <a:rPr lang="en-US" sz="4000"/>
              <a:t>REPORT </a:t>
            </a:r>
            <a:r>
              <a:rPr lang="en-US" sz="4000"/>
              <a:t>IN A MOBILE APPLICATION</a:t>
            </a:r>
            <a:endParaRPr/>
          </a:p>
        </p:txBody>
      </p:sp>
      <p:pic>
        <p:nvPicPr>
          <p:cNvPr id="292" name="Google Shape;292;g1034f3ae98e_4_16"/>
          <p:cNvPicPr preferRelativeResize="0"/>
          <p:nvPr/>
        </p:nvPicPr>
        <p:blipFill rotWithShape="1">
          <a:blip r:embed="rId3">
            <a:alphaModFix/>
          </a:blip>
          <a:srcRect b="0" l="0" r="0" t="0"/>
          <a:stretch/>
        </p:blipFill>
        <p:spPr>
          <a:xfrm>
            <a:off x="5542572" y="845382"/>
            <a:ext cx="2931841" cy="31880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1034f3ae98e_4_9"/>
          <p:cNvPicPr preferRelativeResize="0"/>
          <p:nvPr/>
        </p:nvPicPr>
        <p:blipFill rotWithShape="1">
          <a:blip r:embed="rId3">
            <a:alphaModFix/>
          </a:blip>
          <a:srcRect b="0" l="0" r="0" t="0"/>
          <a:stretch/>
        </p:blipFill>
        <p:spPr>
          <a:xfrm>
            <a:off x="5439697" y="838932"/>
            <a:ext cx="2931841" cy="3188022"/>
          </a:xfrm>
          <a:prstGeom prst="rect">
            <a:avLst/>
          </a:prstGeom>
          <a:noFill/>
          <a:ln>
            <a:noFill/>
          </a:ln>
        </p:spPr>
      </p:pic>
      <p:sp>
        <p:nvSpPr>
          <p:cNvPr id="298" name="Google Shape;298;g1034f3ae98e_4_9"/>
          <p:cNvSpPr txBox="1"/>
          <p:nvPr>
            <p:ph type="ctrTitle"/>
          </p:nvPr>
        </p:nvSpPr>
        <p:spPr>
          <a:xfrm>
            <a:off x="1864025" y="783225"/>
            <a:ext cx="2507400" cy="1419000"/>
          </a:xfrm>
          <a:prstGeom prst="rect">
            <a:avLst/>
          </a:prstGeom>
          <a:noFill/>
          <a:ln>
            <a:noFill/>
          </a:ln>
          <a:effectLst>
            <a:outerShdw blurRad="42863" rotWithShape="0" algn="bl">
              <a:srgbClr val="666666">
                <a:alpha val="40000"/>
              </a:srgbClr>
            </a:outerShdw>
            <a:reflection blurRad="0" dir="0" dist="0" endA="0" endPos="78000" fadeDir="5400012" kx="0" rotWithShape="0" algn="bl" stPos="0" sy="-100000" ky="0"/>
          </a:effectLst>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endParaRPr/>
          </a:p>
        </p:txBody>
      </p:sp>
      <p:sp>
        <p:nvSpPr>
          <p:cNvPr id="299" name="Google Shape;299;g1034f3ae98e_4_9"/>
          <p:cNvSpPr txBox="1"/>
          <p:nvPr>
            <p:ph idx="1" type="subTitle"/>
          </p:nvPr>
        </p:nvSpPr>
        <p:spPr>
          <a:xfrm>
            <a:off x="940625" y="3921050"/>
            <a:ext cx="4954500" cy="108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300"/>
              <a:buNone/>
            </a:pPr>
            <a:r>
              <a:rPr i="1" lang="en-US">
                <a:latin typeface="Oswald"/>
                <a:ea typeface="Oswald"/>
                <a:cs typeface="Oswald"/>
                <a:sym typeface="Oswald"/>
              </a:rPr>
              <a:t>“vertical reflection of the word ‘HELP’...”</a:t>
            </a:r>
            <a:endParaRPr i="1">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034f3ae98e_1_0"/>
          <p:cNvSpPr txBox="1"/>
          <p:nvPr>
            <p:ph type="title"/>
          </p:nvPr>
        </p:nvSpPr>
        <p:spPr>
          <a:xfrm>
            <a:off x="1388100" y="1810800"/>
            <a:ext cx="6367800" cy="13557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4800"/>
              <a:buNone/>
            </a:pPr>
            <a:r>
              <a:rPr lang="en-US" sz="4800"/>
              <a:t>RESEARCH OBJECTIVES</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
          <p:cNvSpPr txBox="1"/>
          <p:nvPr>
            <p:ph idx="3" type="subTitle"/>
          </p:nvPr>
        </p:nvSpPr>
        <p:spPr>
          <a:xfrm>
            <a:off x="3864425" y="2260325"/>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 MOBILE APPLICATION </a:t>
            </a:r>
            <a:endParaRPr/>
          </a:p>
        </p:txBody>
      </p:sp>
      <p:sp>
        <p:nvSpPr>
          <p:cNvPr id="310" name="Google Shape;310;p6"/>
          <p:cNvSpPr txBox="1"/>
          <p:nvPr>
            <p:ph idx="1" type="subTitle"/>
          </p:nvPr>
        </p:nvSpPr>
        <p:spPr>
          <a:xfrm>
            <a:off x="3864423" y="1196096"/>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CONTACT INFORMATION</a:t>
            </a:r>
            <a:endParaRPr/>
          </a:p>
        </p:txBody>
      </p:sp>
      <p:sp>
        <p:nvSpPr>
          <p:cNvPr id="311" name="Google Shape;311;p6"/>
          <p:cNvSpPr txBox="1"/>
          <p:nvPr>
            <p:ph idx="2" type="subTitle"/>
          </p:nvPr>
        </p:nvSpPr>
        <p:spPr>
          <a:xfrm>
            <a:off x="3864420" y="1525896"/>
            <a:ext cx="4586160"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Indicating the available Emergency Hotlines and office location of the Municipal Police Stations.</a:t>
            </a:r>
            <a:endParaRPr/>
          </a:p>
        </p:txBody>
      </p:sp>
      <p:sp>
        <p:nvSpPr>
          <p:cNvPr id="312" name="Google Shape;312;p6"/>
          <p:cNvSpPr txBox="1"/>
          <p:nvPr>
            <p:ph idx="4" type="subTitle"/>
          </p:nvPr>
        </p:nvSpPr>
        <p:spPr>
          <a:xfrm>
            <a:off x="3864423" y="2590115"/>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That will be able to help the user to easily file or report an abuse.</a:t>
            </a:r>
            <a:endParaRPr/>
          </a:p>
        </p:txBody>
      </p:sp>
      <p:sp>
        <p:nvSpPr>
          <p:cNvPr id="313" name="Google Shape;313;p6"/>
          <p:cNvSpPr txBox="1"/>
          <p:nvPr>
            <p:ph idx="5" type="subTitle"/>
          </p:nvPr>
        </p:nvSpPr>
        <p:spPr>
          <a:xfrm>
            <a:off x="3864422" y="3294074"/>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ACCURATE DATA of CASES</a:t>
            </a:r>
            <a:endParaRPr/>
          </a:p>
        </p:txBody>
      </p:sp>
      <p:sp>
        <p:nvSpPr>
          <p:cNvPr id="314" name="Google Shape;314;p6"/>
          <p:cNvSpPr txBox="1"/>
          <p:nvPr>
            <p:ph idx="6" type="subTitle"/>
          </p:nvPr>
        </p:nvSpPr>
        <p:spPr>
          <a:xfrm>
            <a:off x="3864420" y="3623854"/>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To deliver support or comfort service to the victims, that can raise awareness with the discrete classification of abuse.</a:t>
            </a:r>
            <a:endParaRPr/>
          </a:p>
        </p:txBody>
      </p:sp>
      <p:sp>
        <p:nvSpPr>
          <p:cNvPr id="315" name="Google Shape;315;p6"/>
          <p:cNvSpPr txBox="1"/>
          <p:nvPr>
            <p:ph type="title"/>
          </p:nvPr>
        </p:nvSpPr>
        <p:spPr>
          <a:xfrm>
            <a:off x="1459555" y="378401"/>
            <a:ext cx="395544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RESEARCH OBJECTIVES</a:t>
            </a:r>
            <a:endParaRPr sz="3200"/>
          </a:p>
        </p:txBody>
      </p:sp>
      <p:grpSp>
        <p:nvGrpSpPr>
          <p:cNvPr id="316" name="Google Shape;316;p6"/>
          <p:cNvGrpSpPr/>
          <p:nvPr/>
        </p:nvGrpSpPr>
        <p:grpSpPr>
          <a:xfrm>
            <a:off x="568135" y="1434250"/>
            <a:ext cx="2619746" cy="3159061"/>
            <a:chOff x="1565350" y="1224400"/>
            <a:chExt cx="2949500" cy="3556700"/>
          </a:xfrm>
        </p:grpSpPr>
        <p:sp>
          <p:nvSpPr>
            <p:cNvPr id="317" name="Google Shape;317;p6"/>
            <p:cNvSpPr/>
            <p:nvPr/>
          </p:nvSpPr>
          <p:spPr>
            <a:xfrm>
              <a:off x="2585725" y="1608375"/>
              <a:ext cx="1550200" cy="494125"/>
            </a:xfrm>
            <a:custGeom>
              <a:rect b="b" l="l" r="r" t="t"/>
              <a:pathLst>
                <a:path extrusionOk="0" h="19765" w="62008">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2471425" y="1685450"/>
              <a:ext cx="1804400" cy="2279175"/>
            </a:xfrm>
            <a:custGeom>
              <a:rect b="b" l="l" r="r" t="t"/>
              <a:pathLst>
                <a:path extrusionOk="0" h="91167" w="72176">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2490775" y="1224400"/>
              <a:ext cx="2024075" cy="2736075"/>
            </a:xfrm>
            <a:custGeom>
              <a:rect b="b" l="l" r="r" t="t"/>
              <a:pathLst>
                <a:path extrusionOk="0" h="109443" w="80963">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610125" y="1305700"/>
              <a:ext cx="1849075" cy="2189825"/>
            </a:xfrm>
            <a:custGeom>
              <a:rect b="b" l="l" r="r" t="t"/>
              <a:pathLst>
                <a:path extrusionOk="0" h="87593" w="73963">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3375700" y="3633625"/>
              <a:ext cx="322975" cy="257775"/>
            </a:xfrm>
            <a:custGeom>
              <a:rect b="b" l="l" r="r" t="t"/>
              <a:pathLst>
                <a:path extrusionOk="0" h="10311" w="12919">
                  <a:moveTo>
                    <a:pt x="12597" y="0"/>
                  </a:moveTo>
                  <a:lnTo>
                    <a:pt x="12573" y="9989"/>
                  </a:lnTo>
                  <a:lnTo>
                    <a:pt x="0" y="9989"/>
                  </a:lnTo>
                  <a:lnTo>
                    <a:pt x="0" y="10311"/>
                  </a:lnTo>
                  <a:lnTo>
                    <a:pt x="12895" y="10311"/>
                  </a:lnTo>
                  <a:lnTo>
                    <a:pt x="1291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3289075" y="3323450"/>
              <a:ext cx="90525" cy="567950"/>
            </a:xfrm>
            <a:custGeom>
              <a:rect b="b" l="l" r="r" t="t"/>
              <a:pathLst>
                <a:path extrusionOk="0" h="22718" w="3621">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2673525" y="1512525"/>
              <a:ext cx="350375" cy="468225"/>
            </a:xfrm>
            <a:custGeom>
              <a:rect b="b" l="l" r="r" t="t"/>
              <a:pathLst>
                <a:path extrusionOk="0" h="18729" w="14015">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2880400" y="1388900"/>
              <a:ext cx="1001350" cy="253125"/>
            </a:xfrm>
            <a:custGeom>
              <a:rect b="b" l="l" r="r" t="t"/>
              <a:pathLst>
                <a:path extrusionOk="0" h="10125" w="40054">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3610850" y="1502700"/>
              <a:ext cx="798325" cy="2282150"/>
            </a:xfrm>
            <a:custGeom>
              <a:rect b="b" l="l" r="r" t="t"/>
              <a:pathLst>
                <a:path extrusionOk="0" h="91286" w="31933">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3441775" y="3030275"/>
              <a:ext cx="111650" cy="758450"/>
            </a:xfrm>
            <a:custGeom>
              <a:rect b="b" l="l" r="r" t="t"/>
              <a:pathLst>
                <a:path extrusionOk="0" h="30338" w="4466">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4184725" y="2852850"/>
              <a:ext cx="72050" cy="73550"/>
            </a:xfrm>
            <a:custGeom>
              <a:rect b="b" l="l" r="r" t="t"/>
              <a:pathLst>
                <a:path extrusionOk="0" h="2942" w="2882">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3946300" y="1360425"/>
              <a:ext cx="55700" cy="67575"/>
            </a:xfrm>
            <a:custGeom>
              <a:rect b="b" l="l" r="r" t="t"/>
              <a:pathLst>
                <a:path extrusionOk="0" h="2703" w="2228">
                  <a:moveTo>
                    <a:pt x="1977" y="0"/>
                  </a:moveTo>
                  <a:lnTo>
                    <a:pt x="1" y="2500"/>
                  </a:lnTo>
                  <a:lnTo>
                    <a:pt x="251" y="2703"/>
                  </a:lnTo>
                  <a:lnTo>
                    <a:pt x="2227" y="191"/>
                  </a:lnTo>
                  <a:lnTo>
                    <a:pt x="1977"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3951675" y="2206825"/>
              <a:ext cx="90800" cy="8475"/>
            </a:xfrm>
            <a:custGeom>
              <a:rect b="b" l="l" r="r" t="t"/>
              <a:pathLst>
                <a:path extrusionOk="0" h="339" w="3632">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2716975" y="2151575"/>
              <a:ext cx="8075" cy="92000"/>
            </a:xfrm>
            <a:custGeom>
              <a:rect b="b" l="l" r="r" t="t"/>
              <a:pathLst>
                <a:path extrusionOk="0" h="3680" w="323">
                  <a:moveTo>
                    <a:pt x="1" y="1"/>
                  </a:moveTo>
                  <a:lnTo>
                    <a:pt x="1" y="3680"/>
                  </a:lnTo>
                  <a:lnTo>
                    <a:pt x="322" y="3680"/>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3461125" y="1695575"/>
              <a:ext cx="8050" cy="79200"/>
            </a:xfrm>
            <a:custGeom>
              <a:rect b="b" l="l" r="r" t="t"/>
              <a:pathLst>
                <a:path extrusionOk="0" h="3168" w="322">
                  <a:moveTo>
                    <a:pt x="1" y="1"/>
                  </a:moveTo>
                  <a:lnTo>
                    <a:pt x="1" y="3168"/>
                  </a:lnTo>
                  <a:lnTo>
                    <a:pt x="322" y="3168"/>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4187100" y="2682000"/>
              <a:ext cx="95275" cy="47650"/>
            </a:xfrm>
            <a:custGeom>
              <a:rect b="b" l="l" r="r" t="t"/>
              <a:pathLst>
                <a:path extrusionOk="0" h="1906" w="3811">
                  <a:moveTo>
                    <a:pt x="132" y="1"/>
                  </a:moveTo>
                  <a:lnTo>
                    <a:pt x="1" y="298"/>
                  </a:lnTo>
                  <a:lnTo>
                    <a:pt x="3680" y="1906"/>
                  </a:lnTo>
                  <a:lnTo>
                    <a:pt x="3811" y="1620"/>
                  </a:lnTo>
                  <a:lnTo>
                    <a:pt x="13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3804025" y="2822200"/>
              <a:ext cx="64925" cy="81575"/>
            </a:xfrm>
            <a:custGeom>
              <a:rect b="b" l="l" r="r" t="t"/>
              <a:pathLst>
                <a:path extrusionOk="0" h="3263" w="2597">
                  <a:moveTo>
                    <a:pt x="251" y="1"/>
                  </a:moveTo>
                  <a:lnTo>
                    <a:pt x="1" y="191"/>
                  </a:lnTo>
                  <a:lnTo>
                    <a:pt x="2346" y="3263"/>
                  </a:lnTo>
                  <a:lnTo>
                    <a:pt x="2596" y="3061"/>
                  </a:lnTo>
                  <a:lnTo>
                    <a:pt x="251"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4376725" y="1908100"/>
              <a:ext cx="96450" cy="33950"/>
            </a:xfrm>
            <a:custGeom>
              <a:rect b="b" l="l" r="r" t="t"/>
              <a:pathLst>
                <a:path extrusionOk="0" h="1358" w="3858">
                  <a:moveTo>
                    <a:pt x="3774" y="1"/>
                  </a:moveTo>
                  <a:lnTo>
                    <a:pt x="0" y="1048"/>
                  </a:lnTo>
                  <a:lnTo>
                    <a:pt x="83" y="1358"/>
                  </a:lnTo>
                  <a:lnTo>
                    <a:pt x="3858" y="310"/>
                  </a:lnTo>
                  <a:lnTo>
                    <a:pt x="377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3209600" y="4072050"/>
              <a:ext cx="555450" cy="519450"/>
            </a:xfrm>
            <a:custGeom>
              <a:rect b="b" l="l" r="r" t="t"/>
              <a:pathLst>
                <a:path extrusionOk="0" h="20778" w="22218">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3213775" y="4167900"/>
              <a:ext cx="484900" cy="336075"/>
            </a:xfrm>
            <a:custGeom>
              <a:rect b="b" l="l" r="r" t="t"/>
              <a:pathLst>
                <a:path extrusionOk="0" h="13443" w="19396">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3384325" y="4499800"/>
              <a:ext cx="8075" cy="87525"/>
            </a:xfrm>
            <a:custGeom>
              <a:rect b="b" l="l" r="r" t="t"/>
              <a:pathLst>
                <a:path extrusionOk="0" h="3501" w="323">
                  <a:moveTo>
                    <a:pt x="1" y="0"/>
                  </a:moveTo>
                  <a:lnTo>
                    <a:pt x="1" y="3501"/>
                  </a:lnTo>
                  <a:lnTo>
                    <a:pt x="322" y="3501"/>
                  </a:lnTo>
                  <a:lnTo>
                    <a:pt x="32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3694500" y="4307200"/>
              <a:ext cx="66675" cy="8075"/>
            </a:xfrm>
            <a:custGeom>
              <a:rect b="b" l="l" r="r" t="t"/>
              <a:pathLst>
                <a:path extrusionOk="0" h="323" w="2667">
                  <a:moveTo>
                    <a:pt x="0" y="1"/>
                  </a:moveTo>
                  <a:lnTo>
                    <a:pt x="0" y="322"/>
                  </a:lnTo>
                  <a:lnTo>
                    <a:pt x="2667" y="322"/>
                  </a:lnTo>
                  <a:lnTo>
                    <a:pt x="266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3441775" y="4258975"/>
              <a:ext cx="8075" cy="72675"/>
            </a:xfrm>
            <a:custGeom>
              <a:rect b="b" l="l" r="r" t="t"/>
              <a:pathLst>
                <a:path extrusionOk="0" h="2907" w="323">
                  <a:moveTo>
                    <a:pt x="1" y="1"/>
                  </a:moveTo>
                  <a:lnTo>
                    <a:pt x="1" y="2906"/>
                  </a:lnTo>
                  <a:lnTo>
                    <a:pt x="322" y="2906"/>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3213775" y="4378050"/>
              <a:ext cx="79500" cy="8050"/>
            </a:xfrm>
            <a:custGeom>
              <a:rect b="b" l="l" r="r" t="t"/>
              <a:pathLst>
                <a:path extrusionOk="0" h="322" w="3180">
                  <a:moveTo>
                    <a:pt x="0" y="0"/>
                  </a:moveTo>
                  <a:lnTo>
                    <a:pt x="0" y="322"/>
                  </a:lnTo>
                  <a:lnTo>
                    <a:pt x="3179" y="322"/>
                  </a:lnTo>
                  <a:lnTo>
                    <a:pt x="317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2779500" y="2099200"/>
              <a:ext cx="49725" cy="21150"/>
            </a:xfrm>
            <a:custGeom>
              <a:rect b="b" l="l" r="r" t="t"/>
              <a:pathLst>
                <a:path extrusionOk="0" h="846" w="1989">
                  <a:moveTo>
                    <a:pt x="1584" y="0"/>
                  </a:moveTo>
                  <a:lnTo>
                    <a:pt x="465" y="274"/>
                  </a:lnTo>
                  <a:lnTo>
                    <a:pt x="0" y="691"/>
                  </a:lnTo>
                  <a:lnTo>
                    <a:pt x="619" y="846"/>
                  </a:lnTo>
                  <a:lnTo>
                    <a:pt x="1989" y="453"/>
                  </a:lnTo>
                  <a:lnTo>
                    <a:pt x="1584"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2794375" y="2060200"/>
              <a:ext cx="132775" cy="153025"/>
            </a:xfrm>
            <a:custGeom>
              <a:rect b="b" l="l" r="r" t="t"/>
              <a:pathLst>
                <a:path extrusionOk="0" h="6121" w="5311">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2862250" y="2061350"/>
              <a:ext cx="25900" cy="34900"/>
            </a:xfrm>
            <a:custGeom>
              <a:rect b="b" l="l" r="r" t="t"/>
              <a:pathLst>
                <a:path extrusionOk="0" h="1396" w="1036">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2795275" y="2095250"/>
              <a:ext cx="60450" cy="41175"/>
            </a:xfrm>
            <a:custGeom>
              <a:rect b="b" l="l" r="r" t="t"/>
              <a:pathLst>
                <a:path extrusionOk="0" h="1647" w="2418">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2816700" y="2071125"/>
              <a:ext cx="114625" cy="40300"/>
            </a:xfrm>
            <a:custGeom>
              <a:rect b="b" l="l" r="r" t="t"/>
              <a:pathLst>
                <a:path extrusionOk="0" h="1612" w="4585">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2066000" y="3320175"/>
              <a:ext cx="63425" cy="136050"/>
            </a:xfrm>
            <a:custGeom>
              <a:rect b="b" l="l" r="r" t="t"/>
              <a:pathLst>
                <a:path extrusionOk="0" h="5442" w="2537">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2558925" y="4531925"/>
              <a:ext cx="141125" cy="245300"/>
            </a:xfrm>
            <a:custGeom>
              <a:rect b="b" l="l" r="r" t="t"/>
              <a:pathLst>
                <a:path extrusionOk="0" h="9812" w="5645">
                  <a:moveTo>
                    <a:pt x="5251" y="1"/>
                  </a:moveTo>
                  <a:lnTo>
                    <a:pt x="1" y="132"/>
                  </a:lnTo>
                  <a:lnTo>
                    <a:pt x="417" y="9812"/>
                  </a:lnTo>
                  <a:lnTo>
                    <a:pt x="5644" y="9693"/>
                  </a:lnTo>
                  <a:lnTo>
                    <a:pt x="525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2619350" y="4530450"/>
              <a:ext cx="15200" cy="236350"/>
            </a:xfrm>
            <a:custGeom>
              <a:rect b="b" l="l" r="r" t="t"/>
              <a:pathLst>
                <a:path extrusionOk="0" h="9454" w="608">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2568750" y="4757250"/>
              <a:ext cx="131300" cy="19975"/>
            </a:xfrm>
            <a:custGeom>
              <a:rect b="b" l="l" r="r" t="t"/>
              <a:pathLst>
                <a:path extrusionOk="0" h="799" w="5252">
                  <a:moveTo>
                    <a:pt x="5216" y="1"/>
                  </a:moveTo>
                  <a:lnTo>
                    <a:pt x="1" y="132"/>
                  </a:lnTo>
                  <a:lnTo>
                    <a:pt x="24" y="799"/>
                  </a:lnTo>
                  <a:lnTo>
                    <a:pt x="5251" y="680"/>
                  </a:lnTo>
                  <a:lnTo>
                    <a:pt x="521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2567850" y="4661025"/>
              <a:ext cx="128925" cy="45075"/>
            </a:xfrm>
            <a:custGeom>
              <a:rect b="b" l="l" r="r" t="t"/>
              <a:pathLst>
                <a:path extrusionOk="0" h="1803" w="5157">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2562200" y="4633150"/>
              <a:ext cx="132775" cy="21450"/>
            </a:xfrm>
            <a:custGeom>
              <a:rect b="b" l="l" r="r" t="t"/>
              <a:pathLst>
                <a:path extrusionOk="0" h="858" w="5311">
                  <a:moveTo>
                    <a:pt x="1" y="0"/>
                  </a:moveTo>
                  <a:lnTo>
                    <a:pt x="72" y="857"/>
                  </a:lnTo>
                  <a:lnTo>
                    <a:pt x="5311" y="857"/>
                  </a:lnTo>
                  <a:lnTo>
                    <a:pt x="528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1967200" y="4549800"/>
              <a:ext cx="291725" cy="230100"/>
            </a:xfrm>
            <a:custGeom>
              <a:rect b="b" l="l" r="r" t="t"/>
              <a:pathLst>
                <a:path extrusionOk="0" h="9204" w="11669">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2185675" y="4683250"/>
              <a:ext cx="24125" cy="22175"/>
            </a:xfrm>
            <a:custGeom>
              <a:rect b="b" l="l" r="r" t="t"/>
              <a:pathLst>
                <a:path extrusionOk="0" h="887" w="965">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1965700" y="4757850"/>
              <a:ext cx="286675" cy="23250"/>
            </a:xfrm>
            <a:custGeom>
              <a:rect b="b" l="l" r="r" t="t"/>
              <a:pathLst>
                <a:path extrusionOk="0" h="930" w="11467">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2111400" y="4697025"/>
              <a:ext cx="27550" cy="17150"/>
            </a:xfrm>
            <a:custGeom>
              <a:rect b="b" l="l" r="r" t="t"/>
              <a:pathLst>
                <a:path extrusionOk="0" h="686" w="1102">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2081500" y="4711025"/>
              <a:ext cx="21150" cy="21875"/>
            </a:xfrm>
            <a:custGeom>
              <a:rect b="b" l="l" r="r" t="t"/>
              <a:pathLst>
                <a:path extrusionOk="0" h="875" w="846">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2052925" y="4723975"/>
              <a:ext cx="15500" cy="24075"/>
            </a:xfrm>
            <a:custGeom>
              <a:rect b="b" l="l" r="r" t="t"/>
              <a:pathLst>
                <a:path extrusionOk="0" h="963" w="62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2112475" y="4659025"/>
              <a:ext cx="31550" cy="6625"/>
            </a:xfrm>
            <a:custGeom>
              <a:rect b="b" l="l" r="r" t="t"/>
              <a:pathLst>
                <a:path extrusionOk="0" h="265" w="1262">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2107075" y="4608725"/>
              <a:ext cx="43800" cy="25050"/>
            </a:xfrm>
            <a:custGeom>
              <a:rect b="b" l="l" r="r" t="t"/>
              <a:pathLst>
                <a:path extrusionOk="0" h="1002" w="1752">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2114825" y="4634925"/>
              <a:ext cx="141700" cy="35450"/>
            </a:xfrm>
            <a:custGeom>
              <a:rect b="b" l="l" r="r" t="t"/>
              <a:pathLst>
                <a:path extrusionOk="0" h="1418" w="5668">
                  <a:moveTo>
                    <a:pt x="5668" y="1"/>
                  </a:moveTo>
                  <a:lnTo>
                    <a:pt x="60" y="203"/>
                  </a:lnTo>
                  <a:lnTo>
                    <a:pt x="1" y="1417"/>
                  </a:lnTo>
                  <a:lnTo>
                    <a:pt x="5632" y="1334"/>
                  </a:lnTo>
                  <a:lnTo>
                    <a:pt x="56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2181800" y="2053300"/>
              <a:ext cx="303925" cy="455500"/>
            </a:xfrm>
            <a:custGeom>
              <a:rect b="b" l="l" r="r" t="t"/>
              <a:pathLst>
                <a:path extrusionOk="0" h="18220" w="12157">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2172275" y="2044650"/>
              <a:ext cx="287550" cy="344200"/>
            </a:xfrm>
            <a:custGeom>
              <a:rect b="b" l="l" r="r" t="t"/>
              <a:pathLst>
                <a:path extrusionOk="0" h="13768" w="11502">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2399675" y="2210225"/>
              <a:ext cx="49150" cy="94675"/>
            </a:xfrm>
            <a:custGeom>
              <a:rect b="b" l="l" r="r" t="t"/>
              <a:pathLst>
                <a:path extrusionOk="0" h="3787" w="1966">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2418725" y="2239650"/>
              <a:ext cx="15025" cy="36850"/>
            </a:xfrm>
            <a:custGeom>
              <a:rect b="b" l="l" r="r" t="t"/>
              <a:pathLst>
                <a:path extrusionOk="0" h="1474" w="601">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2089825" y="3234450"/>
              <a:ext cx="617350" cy="1432050"/>
            </a:xfrm>
            <a:custGeom>
              <a:rect b="b" l="l" r="r" t="t"/>
              <a:pathLst>
                <a:path extrusionOk="0" h="57282" w="24694">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a:off x="2181500" y="3537950"/>
              <a:ext cx="196175" cy="57050"/>
            </a:xfrm>
            <a:custGeom>
              <a:rect b="b" l="l" r="r" t="t"/>
              <a:pathLst>
                <a:path extrusionOk="0" h="2282" w="7847">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a:off x="2378250" y="3515750"/>
              <a:ext cx="180700" cy="26350"/>
            </a:xfrm>
            <a:custGeom>
              <a:rect b="b" l="l" r="r" t="t"/>
              <a:pathLst>
                <a:path extrusionOk="0" h="1054" w="7228">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a:off x="2377050" y="3540450"/>
              <a:ext cx="169400" cy="167600"/>
            </a:xfrm>
            <a:custGeom>
              <a:rect b="b" l="l" r="r" t="t"/>
              <a:pathLst>
                <a:path extrusionOk="0" h="6704" w="6776">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a:off x="2139225" y="3234450"/>
              <a:ext cx="86950" cy="44975"/>
            </a:xfrm>
            <a:custGeom>
              <a:rect b="b" l="l" r="r" t="t"/>
              <a:pathLst>
                <a:path extrusionOk="0" h="1799" w="3478">
                  <a:moveTo>
                    <a:pt x="441" y="1"/>
                  </a:moveTo>
                  <a:lnTo>
                    <a:pt x="1" y="1799"/>
                  </a:lnTo>
                  <a:lnTo>
                    <a:pt x="1" y="1799"/>
                  </a:lnTo>
                  <a:lnTo>
                    <a:pt x="3096" y="1691"/>
                  </a:lnTo>
                  <a:lnTo>
                    <a:pt x="3477" y="48"/>
                  </a:lnTo>
                  <a:lnTo>
                    <a:pt x="44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a:off x="2243700" y="3235950"/>
              <a:ext cx="272400" cy="43475"/>
            </a:xfrm>
            <a:custGeom>
              <a:rect b="b" l="l" r="r" t="t"/>
              <a:pathLst>
                <a:path extrusionOk="0" h="1739" w="10896">
                  <a:moveTo>
                    <a:pt x="287" y="0"/>
                  </a:moveTo>
                  <a:lnTo>
                    <a:pt x="1" y="1739"/>
                  </a:lnTo>
                  <a:lnTo>
                    <a:pt x="10871" y="1739"/>
                  </a:lnTo>
                  <a:lnTo>
                    <a:pt x="10895" y="143"/>
                  </a:lnTo>
                  <a:lnTo>
                    <a:pt x="287"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a:off x="2539575" y="3239825"/>
              <a:ext cx="97075" cy="39600"/>
            </a:xfrm>
            <a:custGeom>
              <a:rect b="b" l="l" r="r" t="t"/>
              <a:pathLst>
                <a:path extrusionOk="0" h="1584" w="3883">
                  <a:moveTo>
                    <a:pt x="1" y="0"/>
                  </a:moveTo>
                  <a:lnTo>
                    <a:pt x="1" y="1584"/>
                  </a:lnTo>
                  <a:lnTo>
                    <a:pt x="3882" y="1584"/>
                  </a:lnTo>
                  <a:lnTo>
                    <a:pt x="3811" y="60"/>
                  </a:lnTo>
                  <a:lnTo>
                    <a:pt x="1"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a:off x="2147275" y="3952100"/>
              <a:ext cx="60750" cy="194400"/>
            </a:xfrm>
            <a:custGeom>
              <a:rect b="b" l="l" r="r" t="t"/>
              <a:pathLst>
                <a:path extrusionOk="0" h="7776" w="243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a:off x="2508025" y="3991700"/>
              <a:ext cx="75325" cy="114900"/>
            </a:xfrm>
            <a:custGeom>
              <a:rect b="b" l="l" r="r" t="t"/>
              <a:pathLst>
                <a:path extrusionOk="0" h="4596" w="3013">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a:off x="2000825" y="2545675"/>
              <a:ext cx="170575" cy="812925"/>
            </a:xfrm>
            <a:custGeom>
              <a:rect b="b" l="l" r="r" t="t"/>
              <a:pathLst>
                <a:path extrusionOk="0" h="32517" w="6823">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a:off x="2131500" y="2412025"/>
              <a:ext cx="527775" cy="829000"/>
            </a:xfrm>
            <a:custGeom>
              <a:rect b="b" l="l" r="r" t="t"/>
              <a:pathLst>
                <a:path extrusionOk="0" h="33160" w="21111">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a:off x="2163350" y="2525450"/>
              <a:ext cx="409000" cy="96150"/>
            </a:xfrm>
            <a:custGeom>
              <a:rect b="b" l="l" r="r" t="t"/>
              <a:pathLst>
                <a:path extrusionOk="0" h="3846" w="1636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a:off x="2256225" y="2737375"/>
              <a:ext cx="255700" cy="251850"/>
            </a:xfrm>
            <a:custGeom>
              <a:rect b="b" l="l" r="r" t="t"/>
              <a:pathLst>
                <a:path extrusionOk="0" h="10074" w="10228">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a:off x="2272275" y="2879350"/>
              <a:ext cx="307525" cy="254525"/>
            </a:xfrm>
            <a:custGeom>
              <a:rect b="b" l="l" r="r" t="t"/>
              <a:pathLst>
                <a:path extrusionOk="0" h="10181" w="12301">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a:off x="2484225" y="3083550"/>
              <a:ext cx="55375" cy="115200"/>
            </a:xfrm>
            <a:custGeom>
              <a:rect b="b" l="l" r="r" t="t"/>
              <a:pathLst>
                <a:path extrusionOk="0" h="4608" w="2215">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a:off x="2581250" y="2187600"/>
              <a:ext cx="411400" cy="507225"/>
            </a:xfrm>
            <a:custGeom>
              <a:rect b="b" l="l" r="r" t="t"/>
              <a:pathLst>
                <a:path extrusionOk="0" h="20289" w="16456">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a:off x="2130300" y="2745700"/>
              <a:ext cx="17000" cy="72950"/>
            </a:xfrm>
            <a:custGeom>
              <a:rect b="b" l="l" r="r" t="t"/>
              <a:pathLst>
                <a:path extrusionOk="0" h="2918" w="68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a:off x="2135950" y="2759100"/>
              <a:ext cx="19075" cy="475800"/>
            </a:xfrm>
            <a:custGeom>
              <a:rect b="b" l="l" r="r" t="t"/>
              <a:pathLst>
                <a:path extrusionOk="0" h="19032" w="763">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a:off x="2592575" y="2487350"/>
              <a:ext cx="45550" cy="140800"/>
            </a:xfrm>
            <a:custGeom>
              <a:rect b="b" l="l" r="r" t="t"/>
              <a:pathLst>
                <a:path extrusionOk="0" h="5632" w="1822">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a:off x="2046075" y="3096950"/>
              <a:ext cx="46750" cy="56875"/>
            </a:xfrm>
            <a:custGeom>
              <a:rect b="b" l="l" r="r" t="t"/>
              <a:pathLst>
                <a:path extrusionOk="0" h="2275" w="187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a:off x="2039225" y="3277000"/>
              <a:ext cx="110750" cy="44125"/>
            </a:xfrm>
            <a:custGeom>
              <a:rect b="b" l="l" r="r" t="t"/>
              <a:pathLst>
                <a:path extrusionOk="0" h="1765" w="443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a:off x="2859850" y="2234025"/>
              <a:ext cx="85450" cy="28775"/>
            </a:xfrm>
            <a:custGeom>
              <a:rect b="b" l="l" r="r" t="t"/>
              <a:pathLst>
                <a:path extrusionOk="0" h="1151" w="3418">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a:off x="2915225" y="2200900"/>
              <a:ext cx="15200" cy="14000"/>
            </a:xfrm>
            <a:custGeom>
              <a:rect b="b" l="l" r="r" t="t"/>
              <a:pathLst>
                <a:path extrusionOk="0" h="560" w="608">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a:off x="2241925" y="2452225"/>
              <a:ext cx="203325" cy="37825"/>
            </a:xfrm>
            <a:custGeom>
              <a:rect b="b" l="l" r="r" t="t"/>
              <a:pathLst>
                <a:path extrusionOk="0" h="1513" w="8133">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a:off x="2114525" y="2573375"/>
              <a:ext cx="14625" cy="162525"/>
            </a:xfrm>
            <a:custGeom>
              <a:rect b="b" l="l" r="r" t="t"/>
              <a:pathLst>
                <a:path extrusionOk="0" h="6501" w="585">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a:off x="2316625" y="2659375"/>
              <a:ext cx="120875" cy="225975"/>
            </a:xfrm>
            <a:custGeom>
              <a:rect b="b" l="l" r="r" t="t"/>
              <a:pathLst>
                <a:path extrusionOk="0" h="9039" w="4835">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a:off x="2655375" y="2598075"/>
              <a:ext cx="40200" cy="122650"/>
            </a:xfrm>
            <a:custGeom>
              <a:rect b="b" l="l" r="r" t="t"/>
              <a:pathLst>
                <a:path extrusionOk="0" h="4906" w="1608">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a:off x="2035950" y="2695100"/>
              <a:ext cx="69075" cy="20875"/>
            </a:xfrm>
            <a:custGeom>
              <a:rect b="b" l="l" r="r" t="t"/>
              <a:pathLst>
                <a:path extrusionOk="0" h="835" w="2763">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a:off x="2147275" y="2711175"/>
              <a:ext cx="255700" cy="73850"/>
            </a:xfrm>
            <a:custGeom>
              <a:rect b="b" l="l" r="r" t="t"/>
              <a:pathLst>
                <a:path extrusionOk="0" h="2954" w="10228">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a:off x="2406825" y="2643300"/>
              <a:ext cx="228925" cy="82800"/>
            </a:xfrm>
            <a:custGeom>
              <a:rect b="b" l="l" r="r" t="t"/>
              <a:pathLst>
                <a:path extrusionOk="0" h="3312" w="9157">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a:off x="2117200" y="2561150"/>
              <a:ext cx="497425" cy="121175"/>
            </a:xfrm>
            <a:custGeom>
              <a:rect b="b" l="l" r="r" t="t"/>
              <a:pathLst>
                <a:path extrusionOk="0" h="4847" w="19897">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a:off x="2172575" y="2468275"/>
              <a:ext cx="341425" cy="84875"/>
            </a:xfrm>
            <a:custGeom>
              <a:rect b="b" l="l" r="r" t="t"/>
              <a:pathLst>
                <a:path extrusionOk="0" h="3395" w="13657">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p:nvPr/>
          </p:nvSpPr>
          <p:spPr>
            <a:xfrm>
              <a:off x="2676200" y="2471575"/>
              <a:ext cx="12825" cy="148850"/>
            </a:xfrm>
            <a:custGeom>
              <a:rect b="b" l="l" r="r" t="t"/>
              <a:pathLst>
                <a:path extrusionOk="0" h="5954" w="513">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a:off x="2768175" y="2465900"/>
              <a:ext cx="42600" cy="144700"/>
            </a:xfrm>
            <a:custGeom>
              <a:rect b="b" l="l" r="r" t="t"/>
              <a:pathLst>
                <a:path extrusionOk="0" h="5788" w="1704">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a:off x="2850025" y="2420975"/>
              <a:ext cx="63725" cy="127700"/>
            </a:xfrm>
            <a:custGeom>
              <a:rect b="b" l="l" r="r" t="t"/>
              <a:pathLst>
                <a:path extrusionOk="0" h="5108" w="2549">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
            <p:cNvSpPr/>
            <p:nvPr/>
          </p:nvSpPr>
          <p:spPr>
            <a:xfrm>
              <a:off x="2857175" y="2366500"/>
              <a:ext cx="125950" cy="17275"/>
            </a:xfrm>
            <a:custGeom>
              <a:rect b="b" l="l" r="r" t="t"/>
              <a:pathLst>
                <a:path extrusionOk="0" h="691" w="5038">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
            <p:cNvSpPr/>
            <p:nvPr/>
          </p:nvSpPr>
          <p:spPr>
            <a:xfrm>
              <a:off x="2864625" y="2272975"/>
              <a:ext cx="99150" cy="17650"/>
            </a:xfrm>
            <a:custGeom>
              <a:rect b="b" l="l" r="r" t="t"/>
              <a:pathLst>
                <a:path extrusionOk="0" h="706" w="3966">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
            <p:cNvSpPr/>
            <p:nvPr/>
          </p:nvSpPr>
          <p:spPr>
            <a:xfrm>
              <a:off x="2150850" y="2846025"/>
              <a:ext cx="177725" cy="40200"/>
            </a:xfrm>
            <a:custGeom>
              <a:rect b="b" l="l" r="r" t="t"/>
              <a:pathLst>
                <a:path extrusionOk="0" h="1608" w="7109">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
            <p:cNvSpPr/>
            <p:nvPr/>
          </p:nvSpPr>
          <p:spPr>
            <a:xfrm>
              <a:off x="2328850" y="2862575"/>
              <a:ext cx="55975" cy="3825"/>
            </a:xfrm>
            <a:custGeom>
              <a:rect b="b" l="l" r="r" t="t"/>
              <a:pathLst>
                <a:path extrusionOk="0" h="153" w="2239">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
            <p:cNvSpPr/>
            <p:nvPr/>
          </p:nvSpPr>
          <p:spPr>
            <a:xfrm>
              <a:off x="2438075" y="2767425"/>
              <a:ext cx="206000" cy="53050"/>
            </a:xfrm>
            <a:custGeom>
              <a:rect b="b" l="l" r="r" t="t"/>
              <a:pathLst>
                <a:path extrusionOk="0" h="2122" w="824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
            <p:cNvSpPr/>
            <p:nvPr/>
          </p:nvSpPr>
          <p:spPr>
            <a:xfrm>
              <a:off x="2155300" y="2979950"/>
              <a:ext cx="103625" cy="18800"/>
            </a:xfrm>
            <a:custGeom>
              <a:rect b="b" l="l" r="r" t="t"/>
              <a:pathLst>
                <a:path extrusionOk="0" h="752" w="4145">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
            <p:cNvSpPr/>
            <p:nvPr/>
          </p:nvSpPr>
          <p:spPr>
            <a:xfrm>
              <a:off x="2298775" y="2918350"/>
              <a:ext cx="234275" cy="37250"/>
            </a:xfrm>
            <a:custGeom>
              <a:rect b="b" l="l" r="r" t="t"/>
              <a:pathLst>
                <a:path extrusionOk="0" h="1490" w="9371">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
            <p:cNvSpPr/>
            <p:nvPr/>
          </p:nvSpPr>
          <p:spPr>
            <a:xfrm>
              <a:off x="2532450" y="2926150"/>
              <a:ext cx="90800" cy="11500"/>
            </a:xfrm>
            <a:custGeom>
              <a:rect b="b" l="l" r="r" t="t"/>
              <a:pathLst>
                <a:path extrusionOk="0" h="460" w="3632">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
            <p:cNvSpPr/>
            <p:nvPr/>
          </p:nvSpPr>
          <p:spPr>
            <a:xfrm>
              <a:off x="2152025" y="3080275"/>
              <a:ext cx="196200" cy="42300"/>
            </a:xfrm>
            <a:custGeom>
              <a:rect b="b" l="l" r="r" t="t"/>
              <a:pathLst>
                <a:path extrusionOk="0" h="1692" w="7848">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
            <p:cNvSpPr/>
            <p:nvPr/>
          </p:nvSpPr>
          <p:spPr>
            <a:xfrm>
              <a:off x="2324675" y="3034725"/>
              <a:ext cx="298275" cy="69075"/>
            </a:xfrm>
            <a:custGeom>
              <a:rect b="b" l="l" r="r" t="t"/>
              <a:pathLst>
                <a:path extrusionOk="0" h="2763" w="11931">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
            <p:cNvSpPr/>
            <p:nvPr/>
          </p:nvSpPr>
          <p:spPr>
            <a:xfrm>
              <a:off x="2146975" y="3170750"/>
              <a:ext cx="352150" cy="22300"/>
            </a:xfrm>
            <a:custGeom>
              <a:rect b="b" l="l" r="r" t="t"/>
              <a:pathLst>
                <a:path extrusionOk="0" h="892" w="14086">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
            <p:cNvSpPr/>
            <p:nvPr/>
          </p:nvSpPr>
          <p:spPr>
            <a:xfrm>
              <a:off x="2515175" y="3150400"/>
              <a:ext cx="112525" cy="3725"/>
            </a:xfrm>
            <a:custGeom>
              <a:rect b="b" l="l" r="r" t="t"/>
              <a:pathLst>
                <a:path extrusionOk="0" h="149" w="4501">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
            <p:cNvSpPr/>
            <p:nvPr/>
          </p:nvSpPr>
          <p:spPr>
            <a:xfrm>
              <a:off x="2019575" y="2831125"/>
              <a:ext cx="128625" cy="23275"/>
            </a:xfrm>
            <a:custGeom>
              <a:rect b="b" l="l" r="r" t="t"/>
              <a:pathLst>
                <a:path extrusionOk="0" h="931" w="5145">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2023750" y="2957250"/>
              <a:ext cx="119975" cy="11825"/>
            </a:xfrm>
            <a:custGeom>
              <a:rect b="b" l="l" r="r" t="t"/>
              <a:pathLst>
                <a:path extrusionOk="0" h="473" w="4799">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
            <p:cNvSpPr/>
            <p:nvPr/>
          </p:nvSpPr>
          <p:spPr>
            <a:xfrm>
              <a:off x="2030300" y="3058425"/>
              <a:ext cx="124425" cy="4250"/>
            </a:xfrm>
            <a:custGeom>
              <a:rect b="b" l="l" r="r" t="t"/>
              <a:pathLst>
                <a:path extrusionOk="0" h="170" w="4977">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
            <p:cNvSpPr/>
            <p:nvPr/>
          </p:nvSpPr>
          <p:spPr>
            <a:xfrm>
              <a:off x="2019575" y="3155275"/>
              <a:ext cx="111650" cy="28300"/>
            </a:xfrm>
            <a:custGeom>
              <a:rect b="b" l="l" r="r" t="t"/>
              <a:pathLst>
                <a:path extrusionOk="0" h="1132" w="4466">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a:off x="2017200" y="3218375"/>
              <a:ext cx="120575" cy="56575"/>
            </a:xfrm>
            <a:custGeom>
              <a:rect b="b" l="l" r="r" t="t"/>
              <a:pathLst>
                <a:path extrusionOk="0" h="2263" w="4823">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2218125" y="2612050"/>
              <a:ext cx="11925" cy="630775"/>
            </a:xfrm>
            <a:custGeom>
              <a:rect b="b" l="l" r="r" t="t"/>
              <a:pathLst>
                <a:path extrusionOk="0" h="25231" w="477">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a:off x="2338075" y="2583175"/>
              <a:ext cx="27100" cy="210175"/>
            </a:xfrm>
            <a:custGeom>
              <a:rect b="b" l="l" r="r" t="t"/>
              <a:pathLst>
                <a:path extrusionOk="0" h="8407" w="1084">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a:off x="2342225" y="2825475"/>
              <a:ext cx="9550" cy="63125"/>
            </a:xfrm>
            <a:custGeom>
              <a:rect b="b" l="l" r="r" t="t"/>
              <a:pathLst>
                <a:path extrusionOk="0" h="2525" w="382">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a:off x="2382725" y="2879950"/>
              <a:ext cx="2400" cy="181600"/>
            </a:xfrm>
            <a:custGeom>
              <a:rect b="b" l="l" r="r" t="t"/>
              <a:pathLst>
                <a:path extrusionOk="0" h="7264" w="96">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a:off x="2359200" y="3075800"/>
              <a:ext cx="23550" cy="164325"/>
            </a:xfrm>
            <a:custGeom>
              <a:rect b="b" l="l" r="r" t="t"/>
              <a:pathLst>
                <a:path extrusionOk="0" h="6573" w="942">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2487200" y="2557300"/>
              <a:ext cx="53900" cy="336950"/>
            </a:xfrm>
            <a:custGeom>
              <a:rect b="b" l="l" r="r" t="t"/>
              <a:pathLst>
                <a:path extrusionOk="0" h="13478" w="2156">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
            <p:cNvSpPr/>
            <p:nvPr/>
          </p:nvSpPr>
          <p:spPr>
            <a:xfrm>
              <a:off x="2503575" y="2963600"/>
              <a:ext cx="17875" cy="149725"/>
            </a:xfrm>
            <a:custGeom>
              <a:rect b="b" l="l" r="r" t="t"/>
              <a:pathLst>
                <a:path extrusionOk="0" h="5989" w="715">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a:off x="2616975" y="2459650"/>
              <a:ext cx="259275" cy="93775"/>
            </a:xfrm>
            <a:custGeom>
              <a:rect b="b" l="l" r="r" t="t"/>
              <a:pathLst>
                <a:path extrusionOk="0" h="3751" w="10371">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a:off x="2876825" y="2253675"/>
              <a:ext cx="10750" cy="206000"/>
            </a:xfrm>
            <a:custGeom>
              <a:rect b="b" l="l" r="r" t="t"/>
              <a:pathLst>
                <a:path extrusionOk="0" h="8240" w="43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
            <p:cNvSpPr/>
            <p:nvPr/>
          </p:nvSpPr>
          <p:spPr>
            <a:xfrm>
              <a:off x="2677400" y="2245950"/>
              <a:ext cx="299750" cy="403925"/>
            </a:xfrm>
            <a:custGeom>
              <a:rect b="b" l="l" r="r" t="t"/>
              <a:pathLst>
                <a:path extrusionOk="0" h="16157" w="1199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
            <p:cNvSpPr/>
            <p:nvPr/>
          </p:nvSpPr>
          <p:spPr>
            <a:xfrm>
              <a:off x="2054400" y="2614450"/>
              <a:ext cx="27400" cy="483400"/>
            </a:xfrm>
            <a:custGeom>
              <a:rect b="b" l="l" r="r" t="t"/>
              <a:pathLst>
                <a:path extrusionOk="0" h="19336" w="1096">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
            <p:cNvSpPr/>
            <p:nvPr/>
          </p:nvSpPr>
          <p:spPr>
            <a:xfrm>
              <a:off x="2049650" y="3133550"/>
              <a:ext cx="25900" cy="194700"/>
            </a:xfrm>
            <a:custGeom>
              <a:rect b="b" l="l" r="r" t="t"/>
              <a:pathLst>
                <a:path extrusionOk="0" h="7788" w="1036">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p:nvPr/>
          </p:nvSpPr>
          <p:spPr>
            <a:xfrm>
              <a:off x="2123150" y="2755225"/>
              <a:ext cx="6575" cy="548900"/>
            </a:xfrm>
            <a:custGeom>
              <a:rect b="b" l="l" r="r" t="t"/>
              <a:pathLst>
                <a:path extrusionOk="0" h="21956" w="263">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
            <p:cNvSpPr/>
            <p:nvPr/>
          </p:nvSpPr>
          <p:spPr>
            <a:xfrm>
              <a:off x="2220800" y="2505800"/>
              <a:ext cx="5975" cy="101225"/>
            </a:xfrm>
            <a:custGeom>
              <a:rect b="b" l="l" r="r" t="t"/>
              <a:pathLst>
                <a:path extrusionOk="0" h="4049" w="239">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
            <p:cNvSpPr/>
            <p:nvPr/>
          </p:nvSpPr>
          <p:spPr>
            <a:xfrm>
              <a:off x="2336575" y="2470375"/>
              <a:ext cx="9250" cy="103300"/>
            </a:xfrm>
            <a:custGeom>
              <a:rect b="b" l="l" r="r" t="t"/>
              <a:pathLst>
                <a:path extrusionOk="0" h="4132" w="37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
            <p:cNvSpPr/>
            <p:nvPr/>
          </p:nvSpPr>
          <p:spPr>
            <a:xfrm>
              <a:off x="2447000" y="2449525"/>
              <a:ext cx="28300" cy="94700"/>
            </a:xfrm>
            <a:custGeom>
              <a:rect b="b" l="l" r="r" t="t"/>
              <a:pathLst>
                <a:path extrusionOk="0" h="3788" w="1132">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
            <p:cNvSpPr/>
            <p:nvPr/>
          </p:nvSpPr>
          <p:spPr>
            <a:xfrm>
              <a:off x="2240150" y="2426325"/>
              <a:ext cx="191700" cy="40200"/>
            </a:xfrm>
            <a:custGeom>
              <a:rect b="b" l="l" r="r" t="t"/>
              <a:pathLst>
                <a:path extrusionOk="0" h="1608" w="7668">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
            <p:cNvSpPr/>
            <p:nvPr/>
          </p:nvSpPr>
          <p:spPr>
            <a:xfrm>
              <a:off x="2273175" y="2438825"/>
              <a:ext cx="2700" cy="46150"/>
            </a:xfrm>
            <a:custGeom>
              <a:rect b="b" l="l" r="r" t="t"/>
              <a:pathLst>
                <a:path extrusionOk="0" h="1846" w="108">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
            <p:cNvSpPr/>
            <p:nvPr/>
          </p:nvSpPr>
          <p:spPr>
            <a:xfrm>
              <a:off x="2384500" y="2422450"/>
              <a:ext cx="8075" cy="41700"/>
            </a:xfrm>
            <a:custGeom>
              <a:rect b="b" l="l" r="r" t="t"/>
              <a:pathLst>
                <a:path extrusionOk="0" h="1668" w="323">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
            <p:cNvSpPr/>
            <p:nvPr/>
          </p:nvSpPr>
          <p:spPr>
            <a:xfrm>
              <a:off x="1565350" y="4775425"/>
              <a:ext cx="2669700" cy="4175"/>
            </a:xfrm>
            <a:custGeom>
              <a:rect b="b" l="l" r="r" t="t"/>
              <a:pathLst>
                <a:path extrusionOk="0" h="167" w="106788">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 ALONZO</dc:creator>
</cp:coreProperties>
</file>